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19"/>
  </p:notesMasterIdLst>
  <p:sldIdLst>
    <p:sldId id="256" r:id="rId2"/>
    <p:sldId id="259" r:id="rId3"/>
    <p:sldId id="262" r:id="rId4"/>
    <p:sldId id="260" r:id="rId5"/>
    <p:sldId id="261" r:id="rId6"/>
    <p:sldId id="268" r:id="rId7"/>
    <p:sldId id="263" r:id="rId8"/>
    <p:sldId id="266" r:id="rId9"/>
    <p:sldId id="267" r:id="rId10"/>
    <p:sldId id="264" r:id="rId11"/>
    <p:sldId id="265" r:id="rId12"/>
    <p:sldId id="273" r:id="rId13"/>
    <p:sldId id="274" r:id="rId14"/>
    <p:sldId id="271" r:id="rId15"/>
    <p:sldId id="272" r:id="rId16"/>
    <p:sldId id="269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6"/>
    <p:restoredTop sz="93810"/>
  </p:normalViewPr>
  <p:slideViewPr>
    <p:cSldViewPr snapToGrid="0" snapToObjects="1">
      <p:cViewPr varScale="1">
        <p:scale>
          <a:sx n="77" d="100"/>
          <a:sy n="77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D7345-7F04-4B51-996E-21EDF9BFD43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6275D0-B56D-438F-9A96-0A9D156B6738}">
      <dgm:prSet/>
      <dgm:spPr/>
      <dgm:t>
        <a:bodyPr/>
        <a:lstStyle/>
        <a:p>
          <a:r>
            <a:rPr lang="en-US"/>
            <a:t>Analysis of Netflix Dataset</a:t>
          </a:r>
        </a:p>
      </dgm:t>
    </dgm:pt>
    <dgm:pt modelId="{B8AFDA7A-9E47-4A46-9CD8-E99AAE4F6DEF}" type="parTrans" cxnId="{8318F852-3F7C-4903-AFCB-268E3997456A}">
      <dgm:prSet/>
      <dgm:spPr/>
      <dgm:t>
        <a:bodyPr/>
        <a:lstStyle/>
        <a:p>
          <a:endParaRPr lang="en-US"/>
        </a:p>
      </dgm:t>
    </dgm:pt>
    <dgm:pt modelId="{04DD766D-7425-4A42-8CE9-7961DC184D93}" type="sibTrans" cxnId="{8318F852-3F7C-4903-AFCB-268E3997456A}">
      <dgm:prSet/>
      <dgm:spPr/>
      <dgm:t>
        <a:bodyPr/>
        <a:lstStyle/>
        <a:p>
          <a:endParaRPr lang="en-US"/>
        </a:p>
      </dgm:t>
    </dgm:pt>
    <dgm:pt modelId="{C317ED30-04A5-4BE2-B255-4AD29FC17A18}">
      <dgm:prSet/>
      <dgm:spPr/>
      <dgm:t>
        <a:bodyPr/>
        <a:lstStyle/>
        <a:p>
          <a:r>
            <a:rPr lang="en-US"/>
            <a:t>Premise/Problem Statement</a:t>
          </a:r>
        </a:p>
      </dgm:t>
    </dgm:pt>
    <dgm:pt modelId="{051A7AE3-29C2-4757-B8C2-C4D7027C1EEE}" type="parTrans" cxnId="{5C3D16D5-3871-4D2E-8174-DCBC6FABF5D3}">
      <dgm:prSet/>
      <dgm:spPr/>
      <dgm:t>
        <a:bodyPr/>
        <a:lstStyle/>
        <a:p>
          <a:endParaRPr lang="en-US"/>
        </a:p>
      </dgm:t>
    </dgm:pt>
    <dgm:pt modelId="{517EF83A-E3E5-4FA6-BDC9-802FF4FFAF2F}" type="sibTrans" cxnId="{5C3D16D5-3871-4D2E-8174-DCBC6FABF5D3}">
      <dgm:prSet/>
      <dgm:spPr/>
      <dgm:t>
        <a:bodyPr/>
        <a:lstStyle/>
        <a:p>
          <a:endParaRPr lang="en-US"/>
        </a:p>
      </dgm:t>
    </dgm:pt>
    <dgm:pt modelId="{973936F8-6BF5-433C-95B3-2DF56D312F4D}">
      <dgm:prSet/>
      <dgm:spPr/>
      <dgm:t>
        <a:bodyPr/>
        <a:lstStyle/>
        <a:p>
          <a:r>
            <a:rPr lang="en-US"/>
            <a:t>Data Source &amp; Description</a:t>
          </a:r>
        </a:p>
      </dgm:t>
    </dgm:pt>
    <dgm:pt modelId="{A20EB496-C612-4A8A-A7EC-D273F28F31CB}" type="parTrans" cxnId="{87E6E90F-1BB0-47F9-995C-CAF54203AD74}">
      <dgm:prSet/>
      <dgm:spPr/>
      <dgm:t>
        <a:bodyPr/>
        <a:lstStyle/>
        <a:p>
          <a:endParaRPr lang="en-US"/>
        </a:p>
      </dgm:t>
    </dgm:pt>
    <dgm:pt modelId="{91F05C7C-0893-43F4-9F6E-3AE266431563}" type="sibTrans" cxnId="{87E6E90F-1BB0-47F9-995C-CAF54203AD74}">
      <dgm:prSet/>
      <dgm:spPr/>
      <dgm:t>
        <a:bodyPr/>
        <a:lstStyle/>
        <a:p>
          <a:endParaRPr lang="en-US"/>
        </a:p>
      </dgm:t>
    </dgm:pt>
    <dgm:pt modelId="{F440B022-0773-492E-B849-566B7E73CA2C}">
      <dgm:prSet/>
      <dgm:spPr/>
      <dgm:t>
        <a:bodyPr/>
        <a:lstStyle/>
        <a:p>
          <a:r>
            <a:rPr lang="en-US"/>
            <a:t>Findings/Visualization</a:t>
          </a:r>
        </a:p>
      </dgm:t>
    </dgm:pt>
    <dgm:pt modelId="{3D5E822A-8B8D-4812-B0E6-D4B18A06F757}" type="parTrans" cxnId="{DD64AD13-C941-400D-8D9D-59A9FC33C545}">
      <dgm:prSet/>
      <dgm:spPr/>
      <dgm:t>
        <a:bodyPr/>
        <a:lstStyle/>
        <a:p>
          <a:endParaRPr lang="en-US"/>
        </a:p>
      </dgm:t>
    </dgm:pt>
    <dgm:pt modelId="{2991947E-5F51-4BB1-95BC-4B0A58E590ED}" type="sibTrans" cxnId="{DD64AD13-C941-400D-8D9D-59A9FC33C545}">
      <dgm:prSet/>
      <dgm:spPr/>
      <dgm:t>
        <a:bodyPr/>
        <a:lstStyle/>
        <a:p>
          <a:endParaRPr lang="en-US"/>
        </a:p>
      </dgm:t>
    </dgm:pt>
    <dgm:pt modelId="{0A3DDD58-01B6-4607-BE97-4D74D2396EAA}">
      <dgm:prSet/>
      <dgm:spPr/>
      <dgm:t>
        <a:bodyPr/>
        <a:lstStyle/>
        <a:p>
          <a:r>
            <a:rPr lang="en-US"/>
            <a:t>Conclusion </a:t>
          </a:r>
        </a:p>
      </dgm:t>
    </dgm:pt>
    <dgm:pt modelId="{DE34E9F5-F663-4E22-BFA0-A709B7448CC6}" type="parTrans" cxnId="{2E2393FB-1B64-4E6F-85DD-DBE07E0A54EB}">
      <dgm:prSet/>
      <dgm:spPr/>
      <dgm:t>
        <a:bodyPr/>
        <a:lstStyle/>
        <a:p>
          <a:endParaRPr lang="en-US"/>
        </a:p>
      </dgm:t>
    </dgm:pt>
    <dgm:pt modelId="{A9AF72C3-571A-4652-981F-EB612E175BBF}" type="sibTrans" cxnId="{2E2393FB-1B64-4E6F-85DD-DBE07E0A54EB}">
      <dgm:prSet/>
      <dgm:spPr/>
      <dgm:t>
        <a:bodyPr/>
        <a:lstStyle/>
        <a:p>
          <a:endParaRPr lang="en-US"/>
        </a:p>
      </dgm:t>
    </dgm:pt>
    <dgm:pt modelId="{DF952CCE-5D12-9F4B-8D39-C767D5978810}" type="pres">
      <dgm:prSet presAssocID="{A9AD7345-7F04-4B51-996E-21EDF9BFD43A}" presName="linear" presStyleCnt="0">
        <dgm:presLayoutVars>
          <dgm:dir/>
          <dgm:animLvl val="lvl"/>
          <dgm:resizeHandles val="exact"/>
        </dgm:presLayoutVars>
      </dgm:prSet>
      <dgm:spPr/>
    </dgm:pt>
    <dgm:pt modelId="{0DBBC190-A931-F146-AC28-58330A6DF946}" type="pres">
      <dgm:prSet presAssocID="{756275D0-B56D-438F-9A96-0A9D156B6738}" presName="parentLin" presStyleCnt="0"/>
      <dgm:spPr/>
    </dgm:pt>
    <dgm:pt modelId="{CA30D2ED-2DFB-E349-960C-C2A37B52F870}" type="pres">
      <dgm:prSet presAssocID="{756275D0-B56D-438F-9A96-0A9D156B6738}" presName="parentLeftMargin" presStyleLbl="node1" presStyleIdx="0" presStyleCnt="1"/>
      <dgm:spPr/>
    </dgm:pt>
    <dgm:pt modelId="{4D4820A2-F27A-A145-A51D-24AA0ABE1433}" type="pres">
      <dgm:prSet presAssocID="{756275D0-B56D-438F-9A96-0A9D156B673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998C4A3-03ED-E243-8D9B-4A8DCBE5722F}" type="pres">
      <dgm:prSet presAssocID="{756275D0-B56D-438F-9A96-0A9D156B6738}" presName="negativeSpace" presStyleCnt="0"/>
      <dgm:spPr/>
    </dgm:pt>
    <dgm:pt modelId="{E6A0DCCF-BBA5-384C-B326-D3F7B244B829}" type="pres">
      <dgm:prSet presAssocID="{756275D0-B56D-438F-9A96-0A9D156B673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7E6E90F-1BB0-47F9-995C-CAF54203AD74}" srcId="{756275D0-B56D-438F-9A96-0A9D156B6738}" destId="{973936F8-6BF5-433C-95B3-2DF56D312F4D}" srcOrd="1" destOrd="0" parTransId="{A20EB496-C612-4A8A-A7EC-D273F28F31CB}" sibTransId="{91F05C7C-0893-43F4-9F6E-3AE266431563}"/>
    <dgm:cxn modelId="{85548913-DDBA-BB4A-833E-197BBE309B90}" type="presOf" srcId="{A9AD7345-7F04-4B51-996E-21EDF9BFD43A}" destId="{DF952CCE-5D12-9F4B-8D39-C767D5978810}" srcOrd="0" destOrd="0" presId="urn:microsoft.com/office/officeart/2005/8/layout/list1"/>
    <dgm:cxn modelId="{DD64AD13-C941-400D-8D9D-59A9FC33C545}" srcId="{756275D0-B56D-438F-9A96-0A9D156B6738}" destId="{F440B022-0773-492E-B849-566B7E73CA2C}" srcOrd="2" destOrd="0" parTransId="{3D5E822A-8B8D-4812-B0E6-D4B18A06F757}" sibTransId="{2991947E-5F51-4BB1-95BC-4B0A58E590ED}"/>
    <dgm:cxn modelId="{182ADB1C-793A-B749-B668-6A78BE2B9B2A}" type="presOf" srcId="{756275D0-B56D-438F-9A96-0A9D156B6738}" destId="{4D4820A2-F27A-A145-A51D-24AA0ABE1433}" srcOrd="1" destOrd="0" presId="urn:microsoft.com/office/officeart/2005/8/layout/list1"/>
    <dgm:cxn modelId="{1BB2942A-BEDC-914A-AB2A-C55926FC6868}" type="presOf" srcId="{F440B022-0773-492E-B849-566B7E73CA2C}" destId="{E6A0DCCF-BBA5-384C-B326-D3F7B244B829}" srcOrd="0" destOrd="2" presId="urn:microsoft.com/office/officeart/2005/8/layout/list1"/>
    <dgm:cxn modelId="{91A80D33-A9CE-4C41-9898-B194A33F56DB}" type="presOf" srcId="{C317ED30-04A5-4BE2-B255-4AD29FC17A18}" destId="{E6A0DCCF-BBA5-384C-B326-D3F7B244B829}" srcOrd="0" destOrd="0" presId="urn:microsoft.com/office/officeart/2005/8/layout/list1"/>
    <dgm:cxn modelId="{8318F852-3F7C-4903-AFCB-268E3997456A}" srcId="{A9AD7345-7F04-4B51-996E-21EDF9BFD43A}" destId="{756275D0-B56D-438F-9A96-0A9D156B6738}" srcOrd="0" destOrd="0" parTransId="{B8AFDA7A-9E47-4A46-9CD8-E99AAE4F6DEF}" sibTransId="{04DD766D-7425-4A42-8CE9-7961DC184D93}"/>
    <dgm:cxn modelId="{DF75B754-0242-F848-BEF4-E1651886A5A3}" type="presOf" srcId="{0A3DDD58-01B6-4607-BE97-4D74D2396EAA}" destId="{E6A0DCCF-BBA5-384C-B326-D3F7B244B829}" srcOrd="0" destOrd="3" presId="urn:microsoft.com/office/officeart/2005/8/layout/list1"/>
    <dgm:cxn modelId="{6F6398BE-48EC-944C-82F9-15E4E88D74EF}" type="presOf" srcId="{756275D0-B56D-438F-9A96-0A9D156B6738}" destId="{CA30D2ED-2DFB-E349-960C-C2A37B52F870}" srcOrd="0" destOrd="0" presId="urn:microsoft.com/office/officeart/2005/8/layout/list1"/>
    <dgm:cxn modelId="{E0F805C3-9178-E04C-9BAF-7D156A81FA7A}" type="presOf" srcId="{973936F8-6BF5-433C-95B3-2DF56D312F4D}" destId="{E6A0DCCF-BBA5-384C-B326-D3F7B244B829}" srcOrd="0" destOrd="1" presId="urn:microsoft.com/office/officeart/2005/8/layout/list1"/>
    <dgm:cxn modelId="{5C3D16D5-3871-4D2E-8174-DCBC6FABF5D3}" srcId="{756275D0-B56D-438F-9A96-0A9D156B6738}" destId="{C317ED30-04A5-4BE2-B255-4AD29FC17A18}" srcOrd="0" destOrd="0" parTransId="{051A7AE3-29C2-4757-B8C2-C4D7027C1EEE}" sibTransId="{517EF83A-E3E5-4FA6-BDC9-802FF4FFAF2F}"/>
    <dgm:cxn modelId="{2E2393FB-1B64-4E6F-85DD-DBE07E0A54EB}" srcId="{756275D0-B56D-438F-9A96-0A9D156B6738}" destId="{0A3DDD58-01B6-4607-BE97-4D74D2396EAA}" srcOrd="3" destOrd="0" parTransId="{DE34E9F5-F663-4E22-BFA0-A709B7448CC6}" sibTransId="{A9AF72C3-571A-4652-981F-EB612E175BBF}"/>
    <dgm:cxn modelId="{03CA74A3-3C6D-1E41-945A-991BF89098F3}" type="presParOf" srcId="{DF952CCE-5D12-9F4B-8D39-C767D5978810}" destId="{0DBBC190-A931-F146-AC28-58330A6DF946}" srcOrd="0" destOrd="0" presId="urn:microsoft.com/office/officeart/2005/8/layout/list1"/>
    <dgm:cxn modelId="{95352B5B-0E17-7741-824E-709863A1222B}" type="presParOf" srcId="{0DBBC190-A931-F146-AC28-58330A6DF946}" destId="{CA30D2ED-2DFB-E349-960C-C2A37B52F870}" srcOrd="0" destOrd="0" presId="urn:microsoft.com/office/officeart/2005/8/layout/list1"/>
    <dgm:cxn modelId="{ADD62136-D540-404A-81F8-F61D93654A0E}" type="presParOf" srcId="{0DBBC190-A931-F146-AC28-58330A6DF946}" destId="{4D4820A2-F27A-A145-A51D-24AA0ABE1433}" srcOrd="1" destOrd="0" presId="urn:microsoft.com/office/officeart/2005/8/layout/list1"/>
    <dgm:cxn modelId="{29007BAF-0F07-5140-86CC-87EDEFFE84B9}" type="presParOf" srcId="{DF952CCE-5D12-9F4B-8D39-C767D5978810}" destId="{B998C4A3-03ED-E243-8D9B-4A8DCBE5722F}" srcOrd="1" destOrd="0" presId="urn:microsoft.com/office/officeart/2005/8/layout/list1"/>
    <dgm:cxn modelId="{B08F3AFA-EE9D-1A46-97C0-EBF39FEAC930}" type="presParOf" srcId="{DF952CCE-5D12-9F4B-8D39-C767D5978810}" destId="{E6A0DCCF-BBA5-384C-B326-D3F7B244B82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6C9A31-B225-4522-A1BB-E78677EDF38F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765EA1-2D72-40D0-97B6-A4F4FFFD144E}">
      <dgm:prSet/>
      <dgm:spPr/>
      <dgm:t>
        <a:bodyPr/>
        <a:lstStyle/>
        <a:p>
          <a:r>
            <a:rPr lang="en-US"/>
            <a:t>Analyse</a:t>
          </a:r>
        </a:p>
      </dgm:t>
    </dgm:pt>
    <dgm:pt modelId="{553BE46B-CDA4-4821-B450-1F8A0FD5E442}" type="parTrans" cxnId="{819E0A7E-DE24-439B-81A0-2A61089D6024}">
      <dgm:prSet/>
      <dgm:spPr/>
      <dgm:t>
        <a:bodyPr/>
        <a:lstStyle/>
        <a:p>
          <a:endParaRPr lang="en-US"/>
        </a:p>
      </dgm:t>
    </dgm:pt>
    <dgm:pt modelId="{15C6EE3F-43CB-4ACB-A7A9-CBF329DEE963}" type="sibTrans" cxnId="{819E0A7E-DE24-439B-81A0-2A61089D6024}">
      <dgm:prSet/>
      <dgm:spPr/>
      <dgm:t>
        <a:bodyPr/>
        <a:lstStyle/>
        <a:p>
          <a:endParaRPr lang="en-US"/>
        </a:p>
      </dgm:t>
    </dgm:pt>
    <dgm:pt modelId="{520702D1-0EFA-495D-863F-A52D4BDF9BC3}">
      <dgm:prSet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the different types of content hosted on the Netflix platform.</a:t>
          </a:r>
        </a:p>
      </dgm:t>
    </dgm:pt>
    <dgm:pt modelId="{2A697418-1DE3-4975-8D0F-422639F009F6}" type="parTrans" cxnId="{00AB5242-4C83-494F-B5CE-A4B2E16DE564}">
      <dgm:prSet/>
      <dgm:spPr/>
      <dgm:t>
        <a:bodyPr/>
        <a:lstStyle/>
        <a:p>
          <a:endParaRPr lang="en-US"/>
        </a:p>
      </dgm:t>
    </dgm:pt>
    <dgm:pt modelId="{58B9F468-47DE-45B7-BD00-7B627294784C}" type="sibTrans" cxnId="{00AB5242-4C83-494F-B5CE-A4B2E16DE564}">
      <dgm:prSet/>
      <dgm:spPr/>
      <dgm:t>
        <a:bodyPr/>
        <a:lstStyle/>
        <a:p>
          <a:endParaRPr lang="en-US"/>
        </a:p>
      </dgm:t>
    </dgm:pt>
    <dgm:pt modelId="{6920FEE6-475D-459E-A264-C01CD05F0C46}">
      <dgm:prSet/>
      <dgm:spPr/>
      <dgm:t>
        <a:bodyPr/>
        <a:lstStyle/>
        <a:p>
          <a:r>
            <a:rPr lang="en-US"/>
            <a:t>Derive</a:t>
          </a:r>
        </a:p>
      </dgm:t>
    </dgm:pt>
    <dgm:pt modelId="{A651F869-C28B-4ACD-8FB8-042DC96A92EB}" type="parTrans" cxnId="{3929B25B-BD76-487B-BC90-A62A1EA0F91E}">
      <dgm:prSet/>
      <dgm:spPr/>
      <dgm:t>
        <a:bodyPr/>
        <a:lstStyle/>
        <a:p>
          <a:endParaRPr lang="en-US"/>
        </a:p>
      </dgm:t>
    </dgm:pt>
    <dgm:pt modelId="{7FA1228A-3CE8-4985-B1D4-473C2528C99E}" type="sibTrans" cxnId="{3929B25B-BD76-487B-BC90-A62A1EA0F91E}">
      <dgm:prSet/>
      <dgm:spPr/>
      <dgm:t>
        <a:bodyPr/>
        <a:lstStyle/>
        <a:p>
          <a:endParaRPr lang="en-US"/>
        </a:p>
      </dgm:t>
    </dgm:pt>
    <dgm:pt modelId="{826F31A0-6A7F-48CA-9358-E30BC85104AE}">
      <dgm:prSet/>
      <dgm:spPr/>
      <dgm:t>
        <a:bodyPr/>
        <a:lstStyle/>
        <a:p>
          <a:r>
            <a:rPr lang="en-US" dirty="0"/>
            <a:t>Derive popular content based on various attributes.</a:t>
          </a:r>
        </a:p>
      </dgm:t>
    </dgm:pt>
    <dgm:pt modelId="{7E123FAC-52A0-453C-AEDC-BCE55035DC6E}" type="parTrans" cxnId="{CEFA561B-A442-44DF-AE1D-03BCAE128996}">
      <dgm:prSet/>
      <dgm:spPr/>
      <dgm:t>
        <a:bodyPr/>
        <a:lstStyle/>
        <a:p>
          <a:endParaRPr lang="en-US"/>
        </a:p>
      </dgm:t>
    </dgm:pt>
    <dgm:pt modelId="{52EDA375-1E8F-4BF3-9C4B-AD87F8451732}" type="sibTrans" cxnId="{CEFA561B-A442-44DF-AE1D-03BCAE128996}">
      <dgm:prSet/>
      <dgm:spPr/>
      <dgm:t>
        <a:bodyPr/>
        <a:lstStyle/>
        <a:p>
          <a:endParaRPr lang="en-US"/>
        </a:p>
      </dgm:t>
    </dgm:pt>
    <dgm:pt modelId="{9B5BEB64-F1D2-4472-908A-EE7D5A456B7E}">
      <dgm:prSet/>
      <dgm:spPr/>
      <dgm:t>
        <a:bodyPr/>
        <a:lstStyle/>
        <a:p>
          <a:r>
            <a:rPr lang="en-US"/>
            <a:t>Explore</a:t>
          </a:r>
        </a:p>
      </dgm:t>
    </dgm:pt>
    <dgm:pt modelId="{32C50A2D-5F24-4B79-84B9-99F4A181314A}" type="parTrans" cxnId="{92E1B5C1-8B5D-4880-B399-9AF0EC474BAA}">
      <dgm:prSet/>
      <dgm:spPr/>
      <dgm:t>
        <a:bodyPr/>
        <a:lstStyle/>
        <a:p>
          <a:endParaRPr lang="en-US"/>
        </a:p>
      </dgm:t>
    </dgm:pt>
    <dgm:pt modelId="{D45356CB-AEAD-4C6E-AD89-404FA34BBC9C}" type="sibTrans" cxnId="{92E1B5C1-8B5D-4880-B399-9AF0EC474BAA}">
      <dgm:prSet/>
      <dgm:spPr/>
      <dgm:t>
        <a:bodyPr/>
        <a:lstStyle/>
        <a:p>
          <a:endParaRPr lang="en-US"/>
        </a:p>
      </dgm:t>
    </dgm:pt>
    <dgm:pt modelId="{E8CA2AB9-BB15-4967-BD10-6502B85A5408}">
      <dgm:prSet/>
      <dgm:spPr/>
      <dgm:t>
        <a:bodyPr/>
        <a:lstStyle/>
        <a:p>
          <a:r>
            <a:rPr lang="en-US" dirty="0"/>
            <a:t>Explore Covid impact on new content launch.</a:t>
          </a:r>
        </a:p>
      </dgm:t>
    </dgm:pt>
    <dgm:pt modelId="{BA7A1CBB-D312-4F00-B385-D0B601D9992F}" type="parTrans" cxnId="{15EF5556-9A97-4627-9150-128579ACC1C4}">
      <dgm:prSet/>
      <dgm:spPr/>
      <dgm:t>
        <a:bodyPr/>
        <a:lstStyle/>
        <a:p>
          <a:endParaRPr lang="en-US"/>
        </a:p>
      </dgm:t>
    </dgm:pt>
    <dgm:pt modelId="{125E6C6A-A54F-428E-AC6B-742271DB225A}" type="sibTrans" cxnId="{15EF5556-9A97-4627-9150-128579ACC1C4}">
      <dgm:prSet/>
      <dgm:spPr/>
      <dgm:t>
        <a:bodyPr/>
        <a:lstStyle/>
        <a:p>
          <a:endParaRPr lang="en-US"/>
        </a:p>
      </dgm:t>
    </dgm:pt>
    <dgm:pt modelId="{DC40FA70-6FCE-4622-9EE0-8BB646EE5401}">
      <dgm:prSet/>
      <dgm:spPr/>
      <dgm:t>
        <a:bodyPr/>
        <a:lstStyle/>
        <a:p>
          <a:r>
            <a:rPr lang="en-US"/>
            <a:t>Determine</a:t>
          </a:r>
        </a:p>
      </dgm:t>
    </dgm:pt>
    <dgm:pt modelId="{1E5AED93-D395-4AF0-A99D-F6E408280FDD}" type="parTrans" cxnId="{1D095977-D3D7-4391-A950-B88E02A70252}">
      <dgm:prSet/>
      <dgm:spPr/>
      <dgm:t>
        <a:bodyPr/>
        <a:lstStyle/>
        <a:p>
          <a:endParaRPr lang="en-US"/>
        </a:p>
      </dgm:t>
    </dgm:pt>
    <dgm:pt modelId="{4FEB6A3D-17C4-4176-A140-CCBDEEB60406}" type="sibTrans" cxnId="{1D095977-D3D7-4391-A950-B88E02A70252}">
      <dgm:prSet/>
      <dgm:spPr/>
      <dgm:t>
        <a:bodyPr/>
        <a:lstStyle/>
        <a:p>
          <a:endParaRPr lang="en-US"/>
        </a:p>
      </dgm:t>
    </dgm:pt>
    <dgm:pt modelId="{EA21BA82-5BBC-44BA-8C15-66842EC711FE}">
      <dgm:prSet/>
      <dgm:spPr/>
      <dgm:t>
        <a:bodyPr/>
        <a:lstStyle/>
        <a:p>
          <a:r>
            <a:rPr lang="en-US" dirty="0"/>
            <a:t>Determine the top-voted content amongst viewers and movie aficionados.</a:t>
          </a:r>
        </a:p>
      </dgm:t>
    </dgm:pt>
    <dgm:pt modelId="{89AA2BE8-71C4-4822-85DD-EC46F2FCD9E5}" type="parTrans" cxnId="{BAE59594-B4CE-4FFC-A754-9AC17F14DFE9}">
      <dgm:prSet/>
      <dgm:spPr/>
      <dgm:t>
        <a:bodyPr/>
        <a:lstStyle/>
        <a:p>
          <a:endParaRPr lang="en-US"/>
        </a:p>
      </dgm:t>
    </dgm:pt>
    <dgm:pt modelId="{E2B5C383-3FDC-45A0-89F5-B02D809580C5}" type="sibTrans" cxnId="{BAE59594-B4CE-4FFC-A754-9AC17F14DFE9}">
      <dgm:prSet/>
      <dgm:spPr/>
      <dgm:t>
        <a:bodyPr/>
        <a:lstStyle/>
        <a:p>
          <a:endParaRPr lang="en-US"/>
        </a:p>
      </dgm:t>
    </dgm:pt>
    <dgm:pt modelId="{C273583B-3E4A-4F44-AEE5-DF16A3748913}" type="pres">
      <dgm:prSet presAssocID="{486C9A31-B225-4522-A1BB-E78677EDF38F}" presName="Name0" presStyleCnt="0">
        <dgm:presLayoutVars>
          <dgm:dir/>
          <dgm:animLvl val="lvl"/>
          <dgm:resizeHandles val="exact"/>
        </dgm:presLayoutVars>
      </dgm:prSet>
      <dgm:spPr/>
    </dgm:pt>
    <dgm:pt modelId="{771C0543-72F8-5346-A3D2-8F54423C5041}" type="pres">
      <dgm:prSet presAssocID="{5B765EA1-2D72-40D0-97B6-A4F4FFFD144E}" presName="composite" presStyleCnt="0"/>
      <dgm:spPr/>
    </dgm:pt>
    <dgm:pt modelId="{47B629E7-0C9F-5C46-8923-A9F9F6F65272}" type="pres">
      <dgm:prSet presAssocID="{5B765EA1-2D72-40D0-97B6-A4F4FFFD144E}" presName="parTx" presStyleLbl="alignNode1" presStyleIdx="0" presStyleCnt="4">
        <dgm:presLayoutVars>
          <dgm:chMax val="0"/>
          <dgm:chPref val="0"/>
        </dgm:presLayoutVars>
      </dgm:prSet>
      <dgm:spPr/>
    </dgm:pt>
    <dgm:pt modelId="{5FE0CE38-AF12-E648-B58A-0F11C03E46B3}" type="pres">
      <dgm:prSet presAssocID="{5B765EA1-2D72-40D0-97B6-A4F4FFFD144E}" presName="desTx" presStyleLbl="alignAccFollowNode1" presStyleIdx="0" presStyleCnt="4">
        <dgm:presLayoutVars/>
      </dgm:prSet>
      <dgm:spPr/>
    </dgm:pt>
    <dgm:pt modelId="{E4EF2A8B-9CCB-9649-A048-E7C1BCC98AF6}" type="pres">
      <dgm:prSet presAssocID="{15C6EE3F-43CB-4ACB-A7A9-CBF329DEE963}" presName="space" presStyleCnt="0"/>
      <dgm:spPr/>
    </dgm:pt>
    <dgm:pt modelId="{93F5AE8F-5657-7B47-8999-26DD7B1C82C3}" type="pres">
      <dgm:prSet presAssocID="{6920FEE6-475D-459E-A264-C01CD05F0C46}" presName="composite" presStyleCnt="0"/>
      <dgm:spPr/>
    </dgm:pt>
    <dgm:pt modelId="{01F54643-DDA4-A64E-8C00-3079452D80CA}" type="pres">
      <dgm:prSet presAssocID="{6920FEE6-475D-459E-A264-C01CD05F0C46}" presName="parTx" presStyleLbl="alignNode1" presStyleIdx="1" presStyleCnt="4">
        <dgm:presLayoutVars>
          <dgm:chMax val="0"/>
          <dgm:chPref val="0"/>
        </dgm:presLayoutVars>
      </dgm:prSet>
      <dgm:spPr/>
    </dgm:pt>
    <dgm:pt modelId="{4646B535-F103-A042-978C-40A4BD14B81D}" type="pres">
      <dgm:prSet presAssocID="{6920FEE6-475D-459E-A264-C01CD05F0C46}" presName="desTx" presStyleLbl="alignAccFollowNode1" presStyleIdx="1" presStyleCnt="4">
        <dgm:presLayoutVars/>
      </dgm:prSet>
      <dgm:spPr/>
    </dgm:pt>
    <dgm:pt modelId="{F3094B21-2A94-D549-864B-5B6FCE912522}" type="pres">
      <dgm:prSet presAssocID="{7FA1228A-3CE8-4985-B1D4-473C2528C99E}" presName="space" presStyleCnt="0"/>
      <dgm:spPr/>
    </dgm:pt>
    <dgm:pt modelId="{B5AD4008-1002-014D-AB0B-7619F5BF46BC}" type="pres">
      <dgm:prSet presAssocID="{9B5BEB64-F1D2-4472-908A-EE7D5A456B7E}" presName="composite" presStyleCnt="0"/>
      <dgm:spPr/>
    </dgm:pt>
    <dgm:pt modelId="{DE132222-9B9A-EA46-9655-E122B56E774F}" type="pres">
      <dgm:prSet presAssocID="{9B5BEB64-F1D2-4472-908A-EE7D5A456B7E}" presName="parTx" presStyleLbl="alignNode1" presStyleIdx="2" presStyleCnt="4">
        <dgm:presLayoutVars>
          <dgm:chMax val="0"/>
          <dgm:chPref val="0"/>
        </dgm:presLayoutVars>
      </dgm:prSet>
      <dgm:spPr/>
    </dgm:pt>
    <dgm:pt modelId="{8BDC03BD-9D2E-5244-AF08-8847ADC3A7A6}" type="pres">
      <dgm:prSet presAssocID="{9B5BEB64-F1D2-4472-908A-EE7D5A456B7E}" presName="desTx" presStyleLbl="alignAccFollowNode1" presStyleIdx="2" presStyleCnt="4">
        <dgm:presLayoutVars/>
      </dgm:prSet>
      <dgm:spPr/>
    </dgm:pt>
    <dgm:pt modelId="{D2380F4A-7229-6547-B06F-7C06C1D8D0FE}" type="pres">
      <dgm:prSet presAssocID="{D45356CB-AEAD-4C6E-AD89-404FA34BBC9C}" presName="space" presStyleCnt="0"/>
      <dgm:spPr/>
    </dgm:pt>
    <dgm:pt modelId="{BE57DC94-9AE5-164C-A040-CD19129523EE}" type="pres">
      <dgm:prSet presAssocID="{DC40FA70-6FCE-4622-9EE0-8BB646EE5401}" presName="composite" presStyleCnt="0"/>
      <dgm:spPr/>
    </dgm:pt>
    <dgm:pt modelId="{3BA5BCB0-87F7-A844-82BC-37848CFA7E89}" type="pres">
      <dgm:prSet presAssocID="{DC40FA70-6FCE-4622-9EE0-8BB646EE5401}" presName="parTx" presStyleLbl="alignNode1" presStyleIdx="3" presStyleCnt="4">
        <dgm:presLayoutVars>
          <dgm:chMax val="0"/>
          <dgm:chPref val="0"/>
        </dgm:presLayoutVars>
      </dgm:prSet>
      <dgm:spPr/>
    </dgm:pt>
    <dgm:pt modelId="{C287051E-B25A-2C48-9CAA-ED846582EC40}" type="pres">
      <dgm:prSet presAssocID="{DC40FA70-6FCE-4622-9EE0-8BB646EE5401}" presName="desTx" presStyleLbl="alignAccFollowNode1" presStyleIdx="3" presStyleCnt="4">
        <dgm:presLayoutVars/>
      </dgm:prSet>
      <dgm:spPr/>
    </dgm:pt>
  </dgm:ptLst>
  <dgm:cxnLst>
    <dgm:cxn modelId="{CEFA561B-A442-44DF-AE1D-03BCAE128996}" srcId="{6920FEE6-475D-459E-A264-C01CD05F0C46}" destId="{826F31A0-6A7F-48CA-9358-E30BC85104AE}" srcOrd="0" destOrd="0" parTransId="{7E123FAC-52A0-453C-AEDC-BCE55035DC6E}" sibTransId="{52EDA375-1E8F-4BF3-9C4B-AD87F8451732}"/>
    <dgm:cxn modelId="{698ADD33-188C-1148-B47A-9F12368E107B}" type="presOf" srcId="{5B765EA1-2D72-40D0-97B6-A4F4FFFD144E}" destId="{47B629E7-0C9F-5C46-8923-A9F9F6F65272}" srcOrd="0" destOrd="0" presId="urn:microsoft.com/office/officeart/2016/7/layout/HorizontalActionList"/>
    <dgm:cxn modelId="{3929B25B-BD76-487B-BC90-A62A1EA0F91E}" srcId="{486C9A31-B225-4522-A1BB-E78677EDF38F}" destId="{6920FEE6-475D-459E-A264-C01CD05F0C46}" srcOrd="1" destOrd="0" parTransId="{A651F869-C28B-4ACD-8FB8-042DC96A92EB}" sibTransId="{7FA1228A-3CE8-4985-B1D4-473C2528C99E}"/>
    <dgm:cxn modelId="{3674A460-E0CC-4248-BA5C-9B02BD63B569}" type="presOf" srcId="{E8CA2AB9-BB15-4967-BD10-6502B85A5408}" destId="{8BDC03BD-9D2E-5244-AF08-8847ADC3A7A6}" srcOrd="0" destOrd="0" presId="urn:microsoft.com/office/officeart/2016/7/layout/HorizontalActionList"/>
    <dgm:cxn modelId="{00AB5242-4C83-494F-B5CE-A4B2E16DE564}" srcId="{5B765EA1-2D72-40D0-97B6-A4F4FFFD144E}" destId="{520702D1-0EFA-495D-863F-A52D4BDF9BC3}" srcOrd="0" destOrd="0" parTransId="{2A697418-1DE3-4975-8D0F-422639F009F6}" sibTransId="{58B9F468-47DE-45B7-BD00-7B627294784C}"/>
    <dgm:cxn modelId="{675C0748-59EF-CA4E-AC02-1EA4BBCDCCD5}" type="presOf" srcId="{6920FEE6-475D-459E-A264-C01CD05F0C46}" destId="{01F54643-DDA4-A64E-8C00-3079452D80CA}" srcOrd="0" destOrd="0" presId="urn:microsoft.com/office/officeart/2016/7/layout/HorizontalActionList"/>
    <dgm:cxn modelId="{96B62049-A1E3-B944-BFF1-DD0B8C3739A9}" type="presOf" srcId="{9B5BEB64-F1D2-4472-908A-EE7D5A456B7E}" destId="{DE132222-9B9A-EA46-9655-E122B56E774F}" srcOrd="0" destOrd="0" presId="urn:microsoft.com/office/officeart/2016/7/layout/HorizontalActionList"/>
    <dgm:cxn modelId="{15EF5556-9A97-4627-9150-128579ACC1C4}" srcId="{9B5BEB64-F1D2-4472-908A-EE7D5A456B7E}" destId="{E8CA2AB9-BB15-4967-BD10-6502B85A5408}" srcOrd="0" destOrd="0" parTransId="{BA7A1CBB-D312-4F00-B385-D0B601D9992F}" sibTransId="{125E6C6A-A54F-428E-AC6B-742271DB225A}"/>
    <dgm:cxn modelId="{1D095977-D3D7-4391-A950-B88E02A70252}" srcId="{486C9A31-B225-4522-A1BB-E78677EDF38F}" destId="{DC40FA70-6FCE-4622-9EE0-8BB646EE5401}" srcOrd="3" destOrd="0" parTransId="{1E5AED93-D395-4AF0-A99D-F6E408280FDD}" sibTransId="{4FEB6A3D-17C4-4176-A140-CCBDEEB60406}"/>
    <dgm:cxn modelId="{819E0A7E-DE24-439B-81A0-2A61089D6024}" srcId="{486C9A31-B225-4522-A1BB-E78677EDF38F}" destId="{5B765EA1-2D72-40D0-97B6-A4F4FFFD144E}" srcOrd="0" destOrd="0" parTransId="{553BE46B-CDA4-4821-B450-1F8A0FD5E442}" sibTransId="{15C6EE3F-43CB-4ACB-A7A9-CBF329DEE963}"/>
    <dgm:cxn modelId="{BAE59594-B4CE-4FFC-A754-9AC17F14DFE9}" srcId="{DC40FA70-6FCE-4622-9EE0-8BB646EE5401}" destId="{EA21BA82-5BBC-44BA-8C15-66842EC711FE}" srcOrd="0" destOrd="0" parTransId="{89AA2BE8-71C4-4822-85DD-EC46F2FCD9E5}" sibTransId="{E2B5C383-3FDC-45A0-89F5-B02D809580C5}"/>
    <dgm:cxn modelId="{247BBCA5-27FB-174E-BCC0-1912F8B92627}" type="presOf" srcId="{EA21BA82-5BBC-44BA-8C15-66842EC711FE}" destId="{C287051E-B25A-2C48-9CAA-ED846582EC40}" srcOrd="0" destOrd="0" presId="urn:microsoft.com/office/officeart/2016/7/layout/HorizontalActionList"/>
    <dgm:cxn modelId="{364B20AF-D31B-C34E-A196-0FB300253D16}" type="presOf" srcId="{826F31A0-6A7F-48CA-9358-E30BC85104AE}" destId="{4646B535-F103-A042-978C-40A4BD14B81D}" srcOrd="0" destOrd="0" presId="urn:microsoft.com/office/officeart/2016/7/layout/HorizontalActionList"/>
    <dgm:cxn modelId="{92E1B5C1-8B5D-4880-B399-9AF0EC474BAA}" srcId="{486C9A31-B225-4522-A1BB-E78677EDF38F}" destId="{9B5BEB64-F1D2-4472-908A-EE7D5A456B7E}" srcOrd="2" destOrd="0" parTransId="{32C50A2D-5F24-4B79-84B9-99F4A181314A}" sibTransId="{D45356CB-AEAD-4C6E-AD89-404FA34BBC9C}"/>
    <dgm:cxn modelId="{13D459E1-DA92-764B-B774-FBE1A907464E}" type="presOf" srcId="{DC40FA70-6FCE-4622-9EE0-8BB646EE5401}" destId="{3BA5BCB0-87F7-A844-82BC-37848CFA7E89}" srcOrd="0" destOrd="0" presId="urn:microsoft.com/office/officeart/2016/7/layout/HorizontalActionList"/>
    <dgm:cxn modelId="{AA74F0F1-C217-384F-8762-332594DA56FE}" type="presOf" srcId="{520702D1-0EFA-495D-863F-A52D4BDF9BC3}" destId="{5FE0CE38-AF12-E648-B58A-0F11C03E46B3}" srcOrd="0" destOrd="0" presId="urn:microsoft.com/office/officeart/2016/7/layout/HorizontalActionList"/>
    <dgm:cxn modelId="{317938FD-A4B0-0547-8DC6-52B7C2B2D664}" type="presOf" srcId="{486C9A31-B225-4522-A1BB-E78677EDF38F}" destId="{C273583B-3E4A-4F44-AEE5-DF16A3748913}" srcOrd="0" destOrd="0" presId="urn:microsoft.com/office/officeart/2016/7/layout/HorizontalActionList"/>
    <dgm:cxn modelId="{4C8F9140-2752-9C4B-A820-D1EE53D57A67}" type="presParOf" srcId="{C273583B-3E4A-4F44-AEE5-DF16A3748913}" destId="{771C0543-72F8-5346-A3D2-8F54423C5041}" srcOrd="0" destOrd="0" presId="urn:microsoft.com/office/officeart/2016/7/layout/HorizontalActionList"/>
    <dgm:cxn modelId="{836377BE-B111-244B-A317-8C9D5882F098}" type="presParOf" srcId="{771C0543-72F8-5346-A3D2-8F54423C5041}" destId="{47B629E7-0C9F-5C46-8923-A9F9F6F65272}" srcOrd="0" destOrd="0" presId="urn:microsoft.com/office/officeart/2016/7/layout/HorizontalActionList"/>
    <dgm:cxn modelId="{3A245105-9190-7641-849E-2AAAC51EECBC}" type="presParOf" srcId="{771C0543-72F8-5346-A3D2-8F54423C5041}" destId="{5FE0CE38-AF12-E648-B58A-0F11C03E46B3}" srcOrd="1" destOrd="0" presId="urn:microsoft.com/office/officeart/2016/7/layout/HorizontalActionList"/>
    <dgm:cxn modelId="{DBD04A65-A213-6A44-A23A-4CD04668E436}" type="presParOf" srcId="{C273583B-3E4A-4F44-AEE5-DF16A3748913}" destId="{E4EF2A8B-9CCB-9649-A048-E7C1BCC98AF6}" srcOrd="1" destOrd="0" presId="urn:microsoft.com/office/officeart/2016/7/layout/HorizontalActionList"/>
    <dgm:cxn modelId="{7B186A31-54B5-1B4B-AACE-72D5D906FC15}" type="presParOf" srcId="{C273583B-3E4A-4F44-AEE5-DF16A3748913}" destId="{93F5AE8F-5657-7B47-8999-26DD7B1C82C3}" srcOrd="2" destOrd="0" presId="urn:microsoft.com/office/officeart/2016/7/layout/HorizontalActionList"/>
    <dgm:cxn modelId="{D82ABD40-0712-F443-8E73-8FD19002EA8E}" type="presParOf" srcId="{93F5AE8F-5657-7B47-8999-26DD7B1C82C3}" destId="{01F54643-DDA4-A64E-8C00-3079452D80CA}" srcOrd="0" destOrd="0" presId="urn:microsoft.com/office/officeart/2016/7/layout/HorizontalActionList"/>
    <dgm:cxn modelId="{9BE6C3B5-5365-FA41-A07A-91598BC14E5E}" type="presParOf" srcId="{93F5AE8F-5657-7B47-8999-26DD7B1C82C3}" destId="{4646B535-F103-A042-978C-40A4BD14B81D}" srcOrd="1" destOrd="0" presId="urn:microsoft.com/office/officeart/2016/7/layout/HorizontalActionList"/>
    <dgm:cxn modelId="{515F6A47-8B7D-E744-9141-B45CF55AF02A}" type="presParOf" srcId="{C273583B-3E4A-4F44-AEE5-DF16A3748913}" destId="{F3094B21-2A94-D549-864B-5B6FCE912522}" srcOrd="3" destOrd="0" presId="urn:microsoft.com/office/officeart/2016/7/layout/HorizontalActionList"/>
    <dgm:cxn modelId="{8D16AC97-6C5C-314D-B0B1-2031C0AE1DF4}" type="presParOf" srcId="{C273583B-3E4A-4F44-AEE5-DF16A3748913}" destId="{B5AD4008-1002-014D-AB0B-7619F5BF46BC}" srcOrd="4" destOrd="0" presId="urn:microsoft.com/office/officeart/2016/7/layout/HorizontalActionList"/>
    <dgm:cxn modelId="{7F1E9480-D391-D64C-9D18-2A58D4F85CC6}" type="presParOf" srcId="{B5AD4008-1002-014D-AB0B-7619F5BF46BC}" destId="{DE132222-9B9A-EA46-9655-E122B56E774F}" srcOrd="0" destOrd="0" presId="urn:microsoft.com/office/officeart/2016/7/layout/HorizontalActionList"/>
    <dgm:cxn modelId="{9D185CAF-1D25-4240-B33A-21A49CA74A2E}" type="presParOf" srcId="{B5AD4008-1002-014D-AB0B-7619F5BF46BC}" destId="{8BDC03BD-9D2E-5244-AF08-8847ADC3A7A6}" srcOrd="1" destOrd="0" presId="urn:microsoft.com/office/officeart/2016/7/layout/HorizontalActionList"/>
    <dgm:cxn modelId="{E3D4428A-0BE1-364F-9B1E-C48E0660DA41}" type="presParOf" srcId="{C273583B-3E4A-4F44-AEE5-DF16A3748913}" destId="{D2380F4A-7229-6547-B06F-7C06C1D8D0FE}" srcOrd="5" destOrd="0" presId="urn:microsoft.com/office/officeart/2016/7/layout/HorizontalActionList"/>
    <dgm:cxn modelId="{BD0BBCEB-C795-1C4D-931E-FB6782D41312}" type="presParOf" srcId="{C273583B-3E4A-4F44-AEE5-DF16A3748913}" destId="{BE57DC94-9AE5-164C-A040-CD19129523EE}" srcOrd="6" destOrd="0" presId="urn:microsoft.com/office/officeart/2016/7/layout/HorizontalActionList"/>
    <dgm:cxn modelId="{1277261B-C13D-4544-9051-17E397C08135}" type="presParOf" srcId="{BE57DC94-9AE5-164C-A040-CD19129523EE}" destId="{3BA5BCB0-87F7-A844-82BC-37848CFA7E89}" srcOrd="0" destOrd="0" presId="urn:microsoft.com/office/officeart/2016/7/layout/HorizontalActionList"/>
    <dgm:cxn modelId="{38D00302-4A75-294F-BC26-62B455E3353F}" type="presParOf" srcId="{BE57DC94-9AE5-164C-A040-CD19129523EE}" destId="{C287051E-B25A-2C48-9CAA-ED846582EC40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831F88-9767-8E4B-A81B-F1161CE97B1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11E8386-9E12-A342-BA4F-E10751326E17}">
      <dgm:prSet/>
      <dgm:spPr/>
      <dgm:t>
        <a:bodyPr/>
        <a:lstStyle/>
        <a:p>
          <a:r>
            <a:rPr lang="en-US" dirty="0"/>
            <a:t>What are the criteria for best selling movie/series types?</a:t>
          </a:r>
        </a:p>
      </dgm:t>
    </dgm:pt>
    <dgm:pt modelId="{7BA9968F-B688-9C4E-B24E-A903B859DE28}" type="parTrans" cxnId="{90B965CA-D3BB-914C-B246-B6A8203AB570}">
      <dgm:prSet/>
      <dgm:spPr/>
      <dgm:t>
        <a:bodyPr/>
        <a:lstStyle/>
        <a:p>
          <a:endParaRPr lang="en-US"/>
        </a:p>
      </dgm:t>
    </dgm:pt>
    <dgm:pt modelId="{A8C43E1E-D7ED-9D46-A5D2-672200730C3D}" type="sibTrans" cxnId="{90B965CA-D3BB-914C-B246-B6A8203AB570}">
      <dgm:prSet/>
      <dgm:spPr/>
      <dgm:t>
        <a:bodyPr/>
        <a:lstStyle/>
        <a:p>
          <a:endParaRPr lang="en-US"/>
        </a:p>
      </dgm:t>
    </dgm:pt>
    <dgm:pt modelId="{E7A51193-2C12-BA4A-991C-A44A2F1C6017}" type="pres">
      <dgm:prSet presAssocID="{B5831F88-9767-8E4B-A81B-F1161CE97B12}" presName="linear" presStyleCnt="0">
        <dgm:presLayoutVars>
          <dgm:animLvl val="lvl"/>
          <dgm:resizeHandles val="exact"/>
        </dgm:presLayoutVars>
      </dgm:prSet>
      <dgm:spPr/>
    </dgm:pt>
    <dgm:pt modelId="{BF6DD6E0-6560-2B4A-B71D-DF07421FC7EA}" type="pres">
      <dgm:prSet presAssocID="{611E8386-9E12-A342-BA4F-E10751326E1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BD48869-0A26-8B40-A1CB-803359EF3643}" type="presOf" srcId="{611E8386-9E12-A342-BA4F-E10751326E17}" destId="{BF6DD6E0-6560-2B4A-B71D-DF07421FC7EA}" srcOrd="0" destOrd="0" presId="urn:microsoft.com/office/officeart/2005/8/layout/vList2"/>
    <dgm:cxn modelId="{90B965CA-D3BB-914C-B246-B6A8203AB570}" srcId="{B5831F88-9767-8E4B-A81B-F1161CE97B12}" destId="{611E8386-9E12-A342-BA4F-E10751326E17}" srcOrd="0" destOrd="0" parTransId="{7BA9968F-B688-9C4E-B24E-A903B859DE28}" sibTransId="{A8C43E1E-D7ED-9D46-A5D2-672200730C3D}"/>
    <dgm:cxn modelId="{F0B5E7DA-EA63-9F4E-BBDA-BC1E84090EC5}" type="presOf" srcId="{B5831F88-9767-8E4B-A81B-F1161CE97B12}" destId="{E7A51193-2C12-BA4A-991C-A44A2F1C6017}" srcOrd="0" destOrd="0" presId="urn:microsoft.com/office/officeart/2005/8/layout/vList2"/>
    <dgm:cxn modelId="{C6D6BA33-651E-3A45-938A-3A5B254385EB}" type="presParOf" srcId="{E7A51193-2C12-BA4A-991C-A44A2F1C6017}" destId="{BF6DD6E0-6560-2B4A-B71D-DF07421FC7E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714CF5-5468-4BAF-909B-62150946CB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3698B3-0AC8-42E5-B46D-C2A63EBB7DCC}">
      <dgm:prSet/>
      <dgm:spPr/>
      <dgm:t>
        <a:bodyPr/>
        <a:lstStyle/>
        <a:p>
          <a:r>
            <a:rPr lang="en-US"/>
            <a:t>Data consists of different attributes such as Title, Classification of the content namely Movies or Series, Scores and Votes, Viewer ratings etc.</a:t>
          </a:r>
        </a:p>
      </dgm:t>
    </dgm:pt>
    <dgm:pt modelId="{3BED5DE7-3B1F-4DB6-96FE-C185C64D40E3}" type="parTrans" cxnId="{B468584B-1A28-4C62-97C0-A0F72520E7A2}">
      <dgm:prSet/>
      <dgm:spPr/>
      <dgm:t>
        <a:bodyPr/>
        <a:lstStyle/>
        <a:p>
          <a:endParaRPr lang="en-US"/>
        </a:p>
      </dgm:t>
    </dgm:pt>
    <dgm:pt modelId="{D47C75ED-6A82-4A6A-8805-5FB2D00DD6CF}" type="sibTrans" cxnId="{B468584B-1A28-4C62-97C0-A0F72520E7A2}">
      <dgm:prSet/>
      <dgm:spPr/>
      <dgm:t>
        <a:bodyPr/>
        <a:lstStyle/>
        <a:p>
          <a:endParaRPr lang="en-US"/>
        </a:p>
      </dgm:t>
    </dgm:pt>
    <dgm:pt modelId="{1D8AB53F-377D-4DA5-B97B-BBDA4B2780E0}">
      <dgm:prSet/>
      <dgm:spPr/>
      <dgm:t>
        <a:bodyPr/>
        <a:lstStyle/>
        <a:p>
          <a:r>
            <a:rPr lang="en-US" dirty="0"/>
            <a:t>Dataset link - https://www.kaggle.com/datasets/syedmubarak/netflix-dataset-latest-2021</a:t>
          </a:r>
        </a:p>
      </dgm:t>
    </dgm:pt>
    <dgm:pt modelId="{43B0BD21-BD76-4F7A-A969-7E0D8FAC3663}" type="parTrans" cxnId="{3FCEB1F7-AB26-4ADD-AA36-77C068856A6D}">
      <dgm:prSet/>
      <dgm:spPr/>
      <dgm:t>
        <a:bodyPr/>
        <a:lstStyle/>
        <a:p>
          <a:endParaRPr lang="en-US"/>
        </a:p>
      </dgm:t>
    </dgm:pt>
    <dgm:pt modelId="{7293377D-D2AA-4EC6-802C-88DCEB150FC2}" type="sibTrans" cxnId="{3FCEB1F7-AB26-4ADD-AA36-77C068856A6D}">
      <dgm:prSet/>
      <dgm:spPr/>
      <dgm:t>
        <a:bodyPr/>
        <a:lstStyle/>
        <a:p>
          <a:endParaRPr lang="en-US"/>
        </a:p>
      </dgm:t>
    </dgm:pt>
    <dgm:pt modelId="{66D1B708-BD89-2A46-A2F8-EEC22A3261AD}" type="pres">
      <dgm:prSet presAssocID="{37714CF5-5468-4BAF-909B-62150946CB28}" presName="linear" presStyleCnt="0">
        <dgm:presLayoutVars>
          <dgm:animLvl val="lvl"/>
          <dgm:resizeHandles val="exact"/>
        </dgm:presLayoutVars>
      </dgm:prSet>
      <dgm:spPr/>
    </dgm:pt>
    <dgm:pt modelId="{7E31E7D3-495C-6446-9319-E4C697E7A93E}" type="pres">
      <dgm:prSet presAssocID="{863698B3-0AC8-42E5-B46D-C2A63EBB7D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7B73F4-DD74-B649-9801-ACFBE93A4B11}" type="pres">
      <dgm:prSet presAssocID="{D47C75ED-6A82-4A6A-8805-5FB2D00DD6CF}" presName="spacer" presStyleCnt="0"/>
      <dgm:spPr/>
    </dgm:pt>
    <dgm:pt modelId="{7E8030F1-E7B8-854D-A611-9C5573D60F3B}" type="pres">
      <dgm:prSet presAssocID="{1D8AB53F-377D-4DA5-B97B-BBDA4B2780E0}" presName="parentText" presStyleLbl="node1" presStyleIdx="1" presStyleCnt="2" custLinFactY="1835" custLinFactNeighborX="3125" custLinFactNeighborY="100000">
        <dgm:presLayoutVars>
          <dgm:chMax val="0"/>
          <dgm:bulletEnabled val="1"/>
        </dgm:presLayoutVars>
      </dgm:prSet>
      <dgm:spPr/>
    </dgm:pt>
  </dgm:ptLst>
  <dgm:cxnLst>
    <dgm:cxn modelId="{49C09435-F027-0441-A6DF-03D2AE798BED}" type="presOf" srcId="{37714CF5-5468-4BAF-909B-62150946CB28}" destId="{66D1B708-BD89-2A46-A2F8-EEC22A3261AD}" srcOrd="0" destOrd="0" presId="urn:microsoft.com/office/officeart/2005/8/layout/vList2"/>
    <dgm:cxn modelId="{B468584B-1A28-4C62-97C0-A0F72520E7A2}" srcId="{37714CF5-5468-4BAF-909B-62150946CB28}" destId="{863698B3-0AC8-42E5-B46D-C2A63EBB7DCC}" srcOrd="0" destOrd="0" parTransId="{3BED5DE7-3B1F-4DB6-96FE-C185C64D40E3}" sibTransId="{D47C75ED-6A82-4A6A-8805-5FB2D00DD6CF}"/>
    <dgm:cxn modelId="{AE2AD6AB-F19E-294E-B601-EE1076F8C342}" type="presOf" srcId="{863698B3-0AC8-42E5-B46D-C2A63EBB7DCC}" destId="{7E31E7D3-495C-6446-9319-E4C697E7A93E}" srcOrd="0" destOrd="0" presId="urn:microsoft.com/office/officeart/2005/8/layout/vList2"/>
    <dgm:cxn modelId="{3FCEB1F7-AB26-4ADD-AA36-77C068856A6D}" srcId="{37714CF5-5468-4BAF-909B-62150946CB28}" destId="{1D8AB53F-377D-4DA5-B97B-BBDA4B2780E0}" srcOrd="1" destOrd="0" parTransId="{43B0BD21-BD76-4F7A-A969-7E0D8FAC3663}" sibTransId="{7293377D-D2AA-4EC6-802C-88DCEB150FC2}"/>
    <dgm:cxn modelId="{914617FA-661E-974A-8A74-D2882E519E95}" type="presOf" srcId="{1D8AB53F-377D-4DA5-B97B-BBDA4B2780E0}" destId="{7E8030F1-E7B8-854D-A611-9C5573D60F3B}" srcOrd="0" destOrd="0" presId="urn:microsoft.com/office/officeart/2005/8/layout/vList2"/>
    <dgm:cxn modelId="{A37C19C0-D6C1-8944-AD1B-3B9E7E35AAE6}" type="presParOf" srcId="{66D1B708-BD89-2A46-A2F8-EEC22A3261AD}" destId="{7E31E7D3-495C-6446-9319-E4C697E7A93E}" srcOrd="0" destOrd="0" presId="urn:microsoft.com/office/officeart/2005/8/layout/vList2"/>
    <dgm:cxn modelId="{B76CC977-DE9A-1345-9665-EBB5103112FA}" type="presParOf" srcId="{66D1B708-BD89-2A46-A2F8-EEC22A3261AD}" destId="{9F7B73F4-DD74-B649-9801-ACFBE93A4B11}" srcOrd="1" destOrd="0" presId="urn:microsoft.com/office/officeart/2005/8/layout/vList2"/>
    <dgm:cxn modelId="{353DC204-1438-A24D-9A04-C6D44567BAB8}" type="presParOf" srcId="{66D1B708-BD89-2A46-A2F8-EEC22A3261AD}" destId="{7E8030F1-E7B8-854D-A611-9C5573D60F3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CAFD73-D676-6848-87C5-E61E3143F949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06912-BF6D-DA44-A72F-72AF4AC6145A}">
      <dgm:prSet phldrT="[Text]"/>
      <dgm:spPr/>
      <dgm:t>
        <a:bodyPr/>
        <a:lstStyle/>
        <a:p>
          <a:r>
            <a:rPr lang="en-US" dirty="0"/>
            <a:t>Movies/Series</a:t>
          </a:r>
        </a:p>
      </dgm:t>
    </dgm:pt>
    <dgm:pt modelId="{EC7BDEA5-532F-B84D-AF15-C909D439D6E6}" type="parTrans" cxnId="{3E611EF2-89AE-BF4D-AF4E-089BD2487D39}">
      <dgm:prSet/>
      <dgm:spPr/>
      <dgm:t>
        <a:bodyPr/>
        <a:lstStyle/>
        <a:p>
          <a:endParaRPr lang="en-US"/>
        </a:p>
      </dgm:t>
    </dgm:pt>
    <dgm:pt modelId="{1BF7152E-2105-AA42-93C4-4F24AF197C16}" type="sibTrans" cxnId="{3E611EF2-89AE-BF4D-AF4E-089BD2487D39}">
      <dgm:prSet/>
      <dgm:spPr/>
      <dgm:t>
        <a:bodyPr/>
        <a:lstStyle/>
        <a:p>
          <a:endParaRPr lang="en-US"/>
        </a:p>
      </dgm:t>
    </dgm:pt>
    <dgm:pt modelId="{52F2EC1D-371F-E44D-8972-83021ACEEC15}">
      <dgm:prSet phldrT="[Text]"/>
      <dgm:spPr/>
      <dgm:t>
        <a:bodyPr/>
        <a:lstStyle/>
        <a:p>
          <a:r>
            <a:rPr lang="en-US" dirty="0" err="1"/>
            <a:t>Boxoffice</a:t>
          </a:r>
          <a:endParaRPr lang="en-US" dirty="0"/>
        </a:p>
      </dgm:t>
    </dgm:pt>
    <dgm:pt modelId="{387A9B22-083F-3043-A9D5-B1CAFC3E247C}" type="parTrans" cxnId="{E85BA740-A19B-9146-84A5-C22C726F3AC2}">
      <dgm:prSet/>
      <dgm:spPr/>
      <dgm:t>
        <a:bodyPr/>
        <a:lstStyle/>
        <a:p>
          <a:endParaRPr lang="en-US"/>
        </a:p>
      </dgm:t>
    </dgm:pt>
    <dgm:pt modelId="{2E034C94-F132-354C-BADA-C2DB17EDA9FC}" type="sibTrans" cxnId="{E85BA740-A19B-9146-84A5-C22C726F3AC2}">
      <dgm:prSet/>
      <dgm:spPr/>
      <dgm:t>
        <a:bodyPr/>
        <a:lstStyle/>
        <a:p>
          <a:endParaRPr lang="en-US"/>
        </a:p>
      </dgm:t>
    </dgm:pt>
    <dgm:pt modelId="{0E71CC3B-291D-CD4C-86EA-7FBE90D20D97}">
      <dgm:prSet phldrT="[Text]"/>
      <dgm:spPr/>
      <dgm:t>
        <a:bodyPr/>
        <a:lstStyle/>
        <a:p>
          <a:r>
            <a:rPr lang="en-US" dirty="0"/>
            <a:t>IMDb Rating</a:t>
          </a:r>
        </a:p>
      </dgm:t>
    </dgm:pt>
    <dgm:pt modelId="{354B8DB0-450D-FD4D-A4FA-9CA4C275CAA2}" type="parTrans" cxnId="{FD5214E0-79FE-8C42-B700-A690EC7BB54C}">
      <dgm:prSet/>
      <dgm:spPr/>
      <dgm:t>
        <a:bodyPr/>
        <a:lstStyle/>
        <a:p>
          <a:endParaRPr lang="en-US"/>
        </a:p>
      </dgm:t>
    </dgm:pt>
    <dgm:pt modelId="{648D6C24-01B8-5447-9428-4452DE03CCC1}" type="sibTrans" cxnId="{FD5214E0-79FE-8C42-B700-A690EC7BB54C}">
      <dgm:prSet/>
      <dgm:spPr/>
      <dgm:t>
        <a:bodyPr/>
        <a:lstStyle/>
        <a:p>
          <a:endParaRPr lang="en-US"/>
        </a:p>
      </dgm:t>
    </dgm:pt>
    <dgm:pt modelId="{B9A720CB-B344-A844-A9DD-342EF48BAB18}">
      <dgm:prSet phldrT="[Text]"/>
      <dgm:spPr/>
      <dgm:t>
        <a:bodyPr/>
        <a:lstStyle/>
        <a:p>
          <a:r>
            <a:rPr lang="en-US" dirty="0"/>
            <a:t>Popular Directors</a:t>
          </a:r>
        </a:p>
      </dgm:t>
    </dgm:pt>
    <dgm:pt modelId="{2890FECF-C2DB-8D4A-A9A4-B4C00B3332BA}" type="parTrans" cxnId="{1CF5F1B6-DE30-8C47-BEB6-ADDB3FF25C67}">
      <dgm:prSet/>
      <dgm:spPr/>
      <dgm:t>
        <a:bodyPr/>
        <a:lstStyle/>
        <a:p>
          <a:endParaRPr lang="en-US"/>
        </a:p>
      </dgm:t>
    </dgm:pt>
    <dgm:pt modelId="{CFE6ECB1-26CC-954B-BB6F-1A4519D89368}" type="sibTrans" cxnId="{1CF5F1B6-DE30-8C47-BEB6-ADDB3FF25C67}">
      <dgm:prSet/>
      <dgm:spPr/>
      <dgm:t>
        <a:bodyPr/>
        <a:lstStyle/>
        <a:p>
          <a:endParaRPr lang="en-US"/>
        </a:p>
      </dgm:t>
    </dgm:pt>
    <dgm:pt modelId="{447C70A1-BD02-134B-B2C4-E54D639B0620}">
      <dgm:prSet/>
      <dgm:spPr/>
      <dgm:t>
        <a:bodyPr/>
        <a:lstStyle/>
        <a:p>
          <a:r>
            <a:rPr lang="en-US" dirty="0"/>
            <a:t>Runtime</a:t>
          </a:r>
        </a:p>
      </dgm:t>
    </dgm:pt>
    <dgm:pt modelId="{7D518CA8-9F25-064D-B7F3-7469BCD7463B}" type="parTrans" cxnId="{5F57DB28-51B9-3E4A-8AF9-0A883439D351}">
      <dgm:prSet/>
      <dgm:spPr/>
      <dgm:t>
        <a:bodyPr/>
        <a:lstStyle/>
        <a:p>
          <a:endParaRPr lang="en-US"/>
        </a:p>
      </dgm:t>
    </dgm:pt>
    <dgm:pt modelId="{D155506A-9205-5E44-A12B-87B20FA4CC05}" type="sibTrans" cxnId="{5F57DB28-51B9-3E4A-8AF9-0A883439D351}">
      <dgm:prSet/>
      <dgm:spPr/>
      <dgm:t>
        <a:bodyPr/>
        <a:lstStyle/>
        <a:p>
          <a:endParaRPr lang="en-US"/>
        </a:p>
      </dgm:t>
    </dgm:pt>
    <dgm:pt modelId="{B103518B-C626-BB4B-B164-33345516C23A}">
      <dgm:prSet/>
      <dgm:spPr/>
      <dgm:t>
        <a:bodyPr/>
        <a:lstStyle/>
        <a:p>
          <a:r>
            <a:rPr lang="en-US" dirty="0"/>
            <a:t>Top Series</a:t>
          </a:r>
        </a:p>
      </dgm:t>
    </dgm:pt>
    <dgm:pt modelId="{838E90E9-9353-0742-BA9D-B380DA565088}" type="parTrans" cxnId="{150CDA1D-816B-6A43-B1E1-A6E3F3FD6F74}">
      <dgm:prSet/>
      <dgm:spPr/>
      <dgm:t>
        <a:bodyPr/>
        <a:lstStyle/>
        <a:p>
          <a:endParaRPr lang="en-US"/>
        </a:p>
      </dgm:t>
    </dgm:pt>
    <dgm:pt modelId="{D4E460C2-D0FF-1A4D-904B-84DA11C17CBC}" type="sibTrans" cxnId="{150CDA1D-816B-6A43-B1E1-A6E3F3FD6F74}">
      <dgm:prSet/>
      <dgm:spPr/>
      <dgm:t>
        <a:bodyPr/>
        <a:lstStyle/>
        <a:p>
          <a:endParaRPr lang="en-US"/>
        </a:p>
      </dgm:t>
    </dgm:pt>
    <dgm:pt modelId="{BB5B0436-5F33-6B43-9984-794B5314E563}">
      <dgm:prSet/>
      <dgm:spPr/>
      <dgm:t>
        <a:bodyPr/>
        <a:lstStyle/>
        <a:p>
          <a:r>
            <a:rPr lang="en-US" dirty="0"/>
            <a:t>Top Movies</a:t>
          </a:r>
        </a:p>
      </dgm:t>
    </dgm:pt>
    <dgm:pt modelId="{D8C30329-201E-164D-8DCB-E5ADC1C8C9C7}" type="parTrans" cxnId="{F4CF18F2-82B5-0340-9F5E-25F85E1E66CA}">
      <dgm:prSet/>
      <dgm:spPr/>
      <dgm:t>
        <a:bodyPr/>
        <a:lstStyle/>
        <a:p>
          <a:endParaRPr lang="en-US"/>
        </a:p>
      </dgm:t>
    </dgm:pt>
    <dgm:pt modelId="{73D6A9B3-DC83-5040-9722-8A01099A5CA6}" type="sibTrans" cxnId="{F4CF18F2-82B5-0340-9F5E-25F85E1E66CA}">
      <dgm:prSet/>
      <dgm:spPr/>
      <dgm:t>
        <a:bodyPr/>
        <a:lstStyle/>
        <a:p>
          <a:endParaRPr lang="en-US"/>
        </a:p>
      </dgm:t>
    </dgm:pt>
    <dgm:pt modelId="{79F1DAEE-2554-0D45-9070-8B6523F18F89}">
      <dgm:prSet/>
      <dgm:spPr/>
      <dgm:t>
        <a:bodyPr/>
        <a:lstStyle/>
        <a:p>
          <a:r>
            <a:rPr lang="en-US" dirty="0"/>
            <a:t>View Rating</a:t>
          </a:r>
        </a:p>
      </dgm:t>
    </dgm:pt>
    <dgm:pt modelId="{0C80E1B7-5B65-9C45-B6D1-709053093EE7}" type="parTrans" cxnId="{9A94BF2C-0856-CC44-A033-5D166D2FECEE}">
      <dgm:prSet/>
      <dgm:spPr/>
      <dgm:t>
        <a:bodyPr/>
        <a:lstStyle/>
        <a:p>
          <a:endParaRPr lang="en-US"/>
        </a:p>
      </dgm:t>
    </dgm:pt>
    <dgm:pt modelId="{CDF0ADB1-EE6C-0C42-A211-0E7C2319DE2B}" type="sibTrans" cxnId="{9A94BF2C-0856-CC44-A033-5D166D2FECEE}">
      <dgm:prSet/>
      <dgm:spPr/>
      <dgm:t>
        <a:bodyPr/>
        <a:lstStyle/>
        <a:p>
          <a:endParaRPr lang="en-US"/>
        </a:p>
      </dgm:t>
    </dgm:pt>
    <dgm:pt modelId="{C9643A13-C826-ED49-9767-79C98274A033}" type="pres">
      <dgm:prSet presAssocID="{BBCAFD73-D676-6848-87C5-E61E3143F949}" presName="Name0" presStyleCnt="0">
        <dgm:presLayoutVars>
          <dgm:dir/>
          <dgm:resizeHandles val="exact"/>
        </dgm:presLayoutVars>
      </dgm:prSet>
      <dgm:spPr/>
    </dgm:pt>
    <dgm:pt modelId="{6B2397A3-6909-5C49-9FCC-5533448C5BB6}" type="pres">
      <dgm:prSet presAssocID="{EA906912-BF6D-DA44-A72F-72AF4AC6145A}" presName="Name5" presStyleLbl="vennNode1" presStyleIdx="0" presStyleCnt="8">
        <dgm:presLayoutVars>
          <dgm:bulletEnabled val="1"/>
        </dgm:presLayoutVars>
      </dgm:prSet>
      <dgm:spPr/>
    </dgm:pt>
    <dgm:pt modelId="{42516AAC-ECF9-0540-B5A7-B58F563E5489}" type="pres">
      <dgm:prSet presAssocID="{1BF7152E-2105-AA42-93C4-4F24AF197C16}" presName="space" presStyleCnt="0"/>
      <dgm:spPr/>
    </dgm:pt>
    <dgm:pt modelId="{E8601132-0F89-D646-BBFF-67C8564110A3}" type="pres">
      <dgm:prSet presAssocID="{52F2EC1D-371F-E44D-8972-83021ACEEC15}" presName="Name5" presStyleLbl="vennNode1" presStyleIdx="1" presStyleCnt="8">
        <dgm:presLayoutVars>
          <dgm:bulletEnabled val="1"/>
        </dgm:presLayoutVars>
      </dgm:prSet>
      <dgm:spPr/>
    </dgm:pt>
    <dgm:pt modelId="{40504379-E19C-B149-AD43-C621DC7130CE}" type="pres">
      <dgm:prSet presAssocID="{2E034C94-F132-354C-BADA-C2DB17EDA9FC}" presName="space" presStyleCnt="0"/>
      <dgm:spPr/>
    </dgm:pt>
    <dgm:pt modelId="{7E424E0C-1994-3843-818A-BD7260CCE1B7}" type="pres">
      <dgm:prSet presAssocID="{0E71CC3B-291D-CD4C-86EA-7FBE90D20D97}" presName="Name5" presStyleLbl="vennNode1" presStyleIdx="2" presStyleCnt="8">
        <dgm:presLayoutVars>
          <dgm:bulletEnabled val="1"/>
        </dgm:presLayoutVars>
      </dgm:prSet>
      <dgm:spPr/>
    </dgm:pt>
    <dgm:pt modelId="{E86DB47F-A24B-B24D-A815-EA4874D80C60}" type="pres">
      <dgm:prSet presAssocID="{648D6C24-01B8-5447-9428-4452DE03CCC1}" presName="space" presStyleCnt="0"/>
      <dgm:spPr/>
    </dgm:pt>
    <dgm:pt modelId="{2F6894CF-42D4-AE47-A072-A409CE49CBAE}" type="pres">
      <dgm:prSet presAssocID="{79F1DAEE-2554-0D45-9070-8B6523F18F89}" presName="Name5" presStyleLbl="vennNode1" presStyleIdx="3" presStyleCnt="8">
        <dgm:presLayoutVars>
          <dgm:bulletEnabled val="1"/>
        </dgm:presLayoutVars>
      </dgm:prSet>
      <dgm:spPr/>
    </dgm:pt>
    <dgm:pt modelId="{3FD6CB83-448F-5449-AEA2-B70B5660DC87}" type="pres">
      <dgm:prSet presAssocID="{CDF0ADB1-EE6C-0C42-A211-0E7C2319DE2B}" presName="space" presStyleCnt="0"/>
      <dgm:spPr/>
    </dgm:pt>
    <dgm:pt modelId="{174FE629-147B-5D43-9211-2D608252D3DF}" type="pres">
      <dgm:prSet presAssocID="{B9A720CB-B344-A844-A9DD-342EF48BAB18}" presName="Name5" presStyleLbl="vennNode1" presStyleIdx="4" presStyleCnt="8">
        <dgm:presLayoutVars>
          <dgm:bulletEnabled val="1"/>
        </dgm:presLayoutVars>
      </dgm:prSet>
      <dgm:spPr/>
    </dgm:pt>
    <dgm:pt modelId="{3CF5B341-905F-7249-A248-2165F8817B9F}" type="pres">
      <dgm:prSet presAssocID="{CFE6ECB1-26CC-954B-BB6F-1A4519D89368}" presName="space" presStyleCnt="0"/>
      <dgm:spPr/>
    </dgm:pt>
    <dgm:pt modelId="{EDE64990-DA53-C942-877B-CD02101B3A9B}" type="pres">
      <dgm:prSet presAssocID="{BB5B0436-5F33-6B43-9984-794B5314E563}" presName="Name5" presStyleLbl="vennNode1" presStyleIdx="5" presStyleCnt="8">
        <dgm:presLayoutVars>
          <dgm:bulletEnabled val="1"/>
        </dgm:presLayoutVars>
      </dgm:prSet>
      <dgm:spPr/>
    </dgm:pt>
    <dgm:pt modelId="{EF719020-3A1A-6346-8A91-4E9CE299CE43}" type="pres">
      <dgm:prSet presAssocID="{73D6A9B3-DC83-5040-9722-8A01099A5CA6}" presName="space" presStyleCnt="0"/>
      <dgm:spPr/>
    </dgm:pt>
    <dgm:pt modelId="{22D1A454-E352-7840-A71E-8A3587A5F59F}" type="pres">
      <dgm:prSet presAssocID="{B103518B-C626-BB4B-B164-33345516C23A}" presName="Name5" presStyleLbl="vennNode1" presStyleIdx="6" presStyleCnt="8">
        <dgm:presLayoutVars>
          <dgm:bulletEnabled val="1"/>
        </dgm:presLayoutVars>
      </dgm:prSet>
      <dgm:spPr/>
    </dgm:pt>
    <dgm:pt modelId="{5DAFB3BC-5BDD-D342-94A4-2B1489EC15C2}" type="pres">
      <dgm:prSet presAssocID="{D4E460C2-D0FF-1A4D-904B-84DA11C17CBC}" presName="space" presStyleCnt="0"/>
      <dgm:spPr/>
    </dgm:pt>
    <dgm:pt modelId="{F68B7C2B-04FD-5E4B-A313-B406031BAEED}" type="pres">
      <dgm:prSet presAssocID="{447C70A1-BD02-134B-B2C4-E54D639B0620}" presName="Name5" presStyleLbl="vennNode1" presStyleIdx="7" presStyleCnt="8">
        <dgm:presLayoutVars>
          <dgm:bulletEnabled val="1"/>
        </dgm:presLayoutVars>
      </dgm:prSet>
      <dgm:spPr/>
    </dgm:pt>
  </dgm:ptLst>
  <dgm:cxnLst>
    <dgm:cxn modelId="{150CDA1D-816B-6A43-B1E1-A6E3F3FD6F74}" srcId="{BBCAFD73-D676-6848-87C5-E61E3143F949}" destId="{B103518B-C626-BB4B-B164-33345516C23A}" srcOrd="6" destOrd="0" parTransId="{838E90E9-9353-0742-BA9D-B380DA565088}" sibTransId="{D4E460C2-D0FF-1A4D-904B-84DA11C17CBC}"/>
    <dgm:cxn modelId="{5F57DB28-51B9-3E4A-8AF9-0A883439D351}" srcId="{BBCAFD73-D676-6848-87C5-E61E3143F949}" destId="{447C70A1-BD02-134B-B2C4-E54D639B0620}" srcOrd="7" destOrd="0" parTransId="{7D518CA8-9F25-064D-B7F3-7469BCD7463B}" sibTransId="{D155506A-9205-5E44-A12B-87B20FA4CC05}"/>
    <dgm:cxn modelId="{9A94BF2C-0856-CC44-A033-5D166D2FECEE}" srcId="{BBCAFD73-D676-6848-87C5-E61E3143F949}" destId="{79F1DAEE-2554-0D45-9070-8B6523F18F89}" srcOrd="3" destOrd="0" parTransId="{0C80E1B7-5B65-9C45-B6D1-709053093EE7}" sibTransId="{CDF0ADB1-EE6C-0C42-A211-0E7C2319DE2B}"/>
    <dgm:cxn modelId="{E135AA2F-2DD8-BC4F-9BA6-6DB2FE84A057}" type="presOf" srcId="{BB5B0436-5F33-6B43-9984-794B5314E563}" destId="{EDE64990-DA53-C942-877B-CD02101B3A9B}" srcOrd="0" destOrd="0" presId="urn:microsoft.com/office/officeart/2005/8/layout/venn3"/>
    <dgm:cxn modelId="{E85BA740-A19B-9146-84A5-C22C726F3AC2}" srcId="{BBCAFD73-D676-6848-87C5-E61E3143F949}" destId="{52F2EC1D-371F-E44D-8972-83021ACEEC15}" srcOrd="1" destOrd="0" parTransId="{387A9B22-083F-3043-A9D5-B1CAFC3E247C}" sibTransId="{2E034C94-F132-354C-BADA-C2DB17EDA9FC}"/>
    <dgm:cxn modelId="{2B7D6869-38D8-074E-9009-F8EDA458FFDF}" type="presOf" srcId="{EA906912-BF6D-DA44-A72F-72AF4AC6145A}" destId="{6B2397A3-6909-5C49-9FCC-5533448C5BB6}" srcOrd="0" destOrd="0" presId="urn:microsoft.com/office/officeart/2005/8/layout/venn3"/>
    <dgm:cxn modelId="{F4EC2D91-4E4B-1944-A003-1911F9D4A303}" type="presOf" srcId="{B9A720CB-B344-A844-A9DD-342EF48BAB18}" destId="{174FE629-147B-5D43-9211-2D608252D3DF}" srcOrd="0" destOrd="0" presId="urn:microsoft.com/office/officeart/2005/8/layout/venn3"/>
    <dgm:cxn modelId="{1D05C9B5-ADFE-D446-B750-CE2DF6AAF62C}" type="presOf" srcId="{0E71CC3B-291D-CD4C-86EA-7FBE90D20D97}" destId="{7E424E0C-1994-3843-818A-BD7260CCE1B7}" srcOrd="0" destOrd="0" presId="urn:microsoft.com/office/officeart/2005/8/layout/venn3"/>
    <dgm:cxn modelId="{1CF5F1B6-DE30-8C47-BEB6-ADDB3FF25C67}" srcId="{BBCAFD73-D676-6848-87C5-E61E3143F949}" destId="{B9A720CB-B344-A844-A9DD-342EF48BAB18}" srcOrd="4" destOrd="0" parTransId="{2890FECF-C2DB-8D4A-A9A4-B4C00B3332BA}" sibTransId="{CFE6ECB1-26CC-954B-BB6F-1A4519D89368}"/>
    <dgm:cxn modelId="{CA3FFDB9-E05F-8744-B5EF-90BF423326D2}" type="presOf" srcId="{B103518B-C626-BB4B-B164-33345516C23A}" destId="{22D1A454-E352-7840-A71E-8A3587A5F59F}" srcOrd="0" destOrd="0" presId="urn:microsoft.com/office/officeart/2005/8/layout/venn3"/>
    <dgm:cxn modelId="{19D574C2-9501-8943-B407-2A9A26EACF75}" type="presOf" srcId="{79F1DAEE-2554-0D45-9070-8B6523F18F89}" destId="{2F6894CF-42D4-AE47-A072-A409CE49CBAE}" srcOrd="0" destOrd="0" presId="urn:microsoft.com/office/officeart/2005/8/layout/venn3"/>
    <dgm:cxn modelId="{827B15C8-DAAB-F442-A613-C71EC48CB57F}" type="presOf" srcId="{447C70A1-BD02-134B-B2C4-E54D639B0620}" destId="{F68B7C2B-04FD-5E4B-A313-B406031BAEED}" srcOrd="0" destOrd="0" presId="urn:microsoft.com/office/officeart/2005/8/layout/venn3"/>
    <dgm:cxn modelId="{D31E98CB-5E62-FB4F-B39D-08E0413837FA}" type="presOf" srcId="{BBCAFD73-D676-6848-87C5-E61E3143F949}" destId="{C9643A13-C826-ED49-9767-79C98274A033}" srcOrd="0" destOrd="0" presId="urn:microsoft.com/office/officeart/2005/8/layout/venn3"/>
    <dgm:cxn modelId="{FD5214E0-79FE-8C42-B700-A690EC7BB54C}" srcId="{BBCAFD73-D676-6848-87C5-E61E3143F949}" destId="{0E71CC3B-291D-CD4C-86EA-7FBE90D20D97}" srcOrd="2" destOrd="0" parTransId="{354B8DB0-450D-FD4D-A4FA-9CA4C275CAA2}" sibTransId="{648D6C24-01B8-5447-9428-4452DE03CCC1}"/>
    <dgm:cxn modelId="{F4CF18F2-82B5-0340-9F5E-25F85E1E66CA}" srcId="{BBCAFD73-D676-6848-87C5-E61E3143F949}" destId="{BB5B0436-5F33-6B43-9984-794B5314E563}" srcOrd="5" destOrd="0" parTransId="{D8C30329-201E-164D-8DCB-E5ADC1C8C9C7}" sibTransId="{73D6A9B3-DC83-5040-9722-8A01099A5CA6}"/>
    <dgm:cxn modelId="{3E611EF2-89AE-BF4D-AF4E-089BD2487D39}" srcId="{BBCAFD73-D676-6848-87C5-E61E3143F949}" destId="{EA906912-BF6D-DA44-A72F-72AF4AC6145A}" srcOrd="0" destOrd="0" parTransId="{EC7BDEA5-532F-B84D-AF15-C909D439D6E6}" sibTransId="{1BF7152E-2105-AA42-93C4-4F24AF197C16}"/>
    <dgm:cxn modelId="{EB72A5F4-478F-5645-AB2E-B2ECD5731B98}" type="presOf" srcId="{52F2EC1D-371F-E44D-8972-83021ACEEC15}" destId="{E8601132-0F89-D646-BBFF-67C8564110A3}" srcOrd="0" destOrd="0" presId="urn:microsoft.com/office/officeart/2005/8/layout/venn3"/>
    <dgm:cxn modelId="{4BF0416B-9070-764A-BE06-970E1037ED10}" type="presParOf" srcId="{C9643A13-C826-ED49-9767-79C98274A033}" destId="{6B2397A3-6909-5C49-9FCC-5533448C5BB6}" srcOrd="0" destOrd="0" presId="urn:microsoft.com/office/officeart/2005/8/layout/venn3"/>
    <dgm:cxn modelId="{ACA63B65-51F3-BB4C-B172-585D4CE6CF19}" type="presParOf" srcId="{C9643A13-C826-ED49-9767-79C98274A033}" destId="{42516AAC-ECF9-0540-B5A7-B58F563E5489}" srcOrd="1" destOrd="0" presId="urn:microsoft.com/office/officeart/2005/8/layout/venn3"/>
    <dgm:cxn modelId="{972E3D95-237C-9A4E-9B07-F1C6F3AF893D}" type="presParOf" srcId="{C9643A13-C826-ED49-9767-79C98274A033}" destId="{E8601132-0F89-D646-BBFF-67C8564110A3}" srcOrd="2" destOrd="0" presId="urn:microsoft.com/office/officeart/2005/8/layout/venn3"/>
    <dgm:cxn modelId="{1B8A4410-46AF-B343-A73D-E1DD7B470D11}" type="presParOf" srcId="{C9643A13-C826-ED49-9767-79C98274A033}" destId="{40504379-E19C-B149-AD43-C621DC7130CE}" srcOrd="3" destOrd="0" presId="urn:microsoft.com/office/officeart/2005/8/layout/venn3"/>
    <dgm:cxn modelId="{DCFD6D1A-3014-DD4B-835C-D72CE4FB95B5}" type="presParOf" srcId="{C9643A13-C826-ED49-9767-79C98274A033}" destId="{7E424E0C-1994-3843-818A-BD7260CCE1B7}" srcOrd="4" destOrd="0" presId="urn:microsoft.com/office/officeart/2005/8/layout/venn3"/>
    <dgm:cxn modelId="{7495CDF1-F1E3-A04E-A0B8-3712D7B11A32}" type="presParOf" srcId="{C9643A13-C826-ED49-9767-79C98274A033}" destId="{E86DB47F-A24B-B24D-A815-EA4874D80C60}" srcOrd="5" destOrd="0" presId="urn:microsoft.com/office/officeart/2005/8/layout/venn3"/>
    <dgm:cxn modelId="{580F4C28-3CC5-EE49-A075-60203AF27E4E}" type="presParOf" srcId="{C9643A13-C826-ED49-9767-79C98274A033}" destId="{2F6894CF-42D4-AE47-A072-A409CE49CBAE}" srcOrd="6" destOrd="0" presId="urn:microsoft.com/office/officeart/2005/8/layout/venn3"/>
    <dgm:cxn modelId="{5DF80001-477B-EE40-9A98-BD679D5E841B}" type="presParOf" srcId="{C9643A13-C826-ED49-9767-79C98274A033}" destId="{3FD6CB83-448F-5449-AEA2-B70B5660DC87}" srcOrd="7" destOrd="0" presId="urn:microsoft.com/office/officeart/2005/8/layout/venn3"/>
    <dgm:cxn modelId="{83D83396-2AF7-FE40-AB22-4930C94B1C84}" type="presParOf" srcId="{C9643A13-C826-ED49-9767-79C98274A033}" destId="{174FE629-147B-5D43-9211-2D608252D3DF}" srcOrd="8" destOrd="0" presId="urn:microsoft.com/office/officeart/2005/8/layout/venn3"/>
    <dgm:cxn modelId="{98008608-F42E-3644-BCC9-396F7402C532}" type="presParOf" srcId="{C9643A13-C826-ED49-9767-79C98274A033}" destId="{3CF5B341-905F-7249-A248-2165F8817B9F}" srcOrd="9" destOrd="0" presId="urn:microsoft.com/office/officeart/2005/8/layout/venn3"/>
    <dgm:cxn modelId="{11F9C9C6-5163-114E-968A-A120A565A2AE}" type="presParOf" srcId="{C9643A13-C826-ED49-9767-79C98274A033}" destId="{EDE64990-DA53-C942-877B-CD02101B3A9B}" srcOrd="10" destOrd="0" presId="urn:microsoft.com/office/officeart/2005/8/layout/venn3"/>
    <dgm:cxn modelId="{8DD4C729-DBD0-0042-A295-04AF00DE8505}" type="presParOf" srcId="{C9643A13-C826-ED49-9767-79C98274A033}" destId="{EF719020-3A1A-6346-8A91-4E9CE299CE43}" srcOrd="11" destOrd="0" presId="urn:microsoft.com/office/officeart/2005/8/layout/venn3"/>
    <dgm:cxn modelId="{F97E0666-7285-E441-ACC6-9A659A912942}" type="presParOf" srcId="{C9643A13-C826-ED49-9767-79C98274A033}" destId="{22D1A454-E352-7840-A71E-8A3587A5F59F}" srcOrd="12" destOrd="0" presId="urn:microsoft.com/office/officeart/2005/8/layout/venn3"/>
    <dgm:cxn modelId="{B81D6603-B2D7-EE44-AAF7-CE104BF9F24E}" type="presParOf" srcId="{C9643A13-C826-ED49-9767-79C98274A033}" destId="{5DAFB3BC-5BDD-D342-94A4-2B1489EC15C2}" srcOrd="13" destOrd="0" presId="urn:microsoft.com/office/officeart/2005/8/layout/venn3"/>
    <dgm:cxn modelId="{56FD40C1-6525-534E-BBE6-12E2581366C3}" type="presParOf" srcId="{C9643A13-C826-ED49-9767-79C98274A033}" destId="{F68B7C2B-04FD-5E4B-A313-B406031BAEED}" srcOrd="1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0DCCF-BBA5-384C-B326-D3F7B244B829}">
      <dsp:nvSpPr>
        <dsp:cNvPr id="0" name=""/>
        <dsp:cNvSpPr/>
      </dsp:nvSpPr>
      <dsp:spPr>
        <a:xfrm>
          <a:off x="0" y="1296585"/>
          <a:ext cx="7315200" cy="301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687324" rIns="567741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Premise/Problem Statement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Data Source &amp; Description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Findings/Visualization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Conclusion </a:t>
          </a:r>
        </a:p>
      </dsp:txBody>
      <dsp:txXfrm>
        <a:off x="0" y="1296585"/>
        <a:ext cx="7315200" cy="3014550"/>
      </dsp:txXfrm>
    </dsp:sp>
    <dsp:sp modelId="{4D4820A2-F27A-A145-A51D-24AA0ABE1433}">
      <dsp:nvSpPr>
        <dsp:cNvPr id="0" name=""/>
        <dsp:cNvSpPr/>
      </dsp:nvSpPr>
      <dsp:spPr>
        <a:xfrm>
          <a:off x="365760" y="809504"/>
          <a:ext cx="512064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Analysis of Netflix Dataset</a:t>
          </a:r>
        </a:p>
      </dsp:txBody>
      <dsp:txXfrm>
        <a:off x="413315" y="857059"/>
        <a:ext cx="5025530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629E7-0C9F-5C46-8923-A9F9F6F65272}">
      <dsp:nvSpPr>
        <dsp:cNvPr id="0" name=""/>
        <dsp:cNvSpPr/>
      </dsp:nvSpPr>
      <dsp:spPr>
        <a:xfrm>
          <a:off x="263" y="1017464"/>
          <a:ext cx="1850935" cy="555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5" tIns="146265" rIns="146265" bIns="14626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Analyse</a:t>
          </a:r>
        </a:p>
      </dsp:txBody>
      <dsp:txXfrm>
        <a:off x="263" y="1017464"/>
        <a:ext cx="1850935" cy="555280"/>
      </dsp:txXfrm>
    </dsp:sp>
    <dsp:sp modelId="{5FE0CE38-AF12-E648-B58A-0F11C03E46B3}">
      <dsp:nvSpPr>
        <dsp:cNvPr id="0" name=""/>
        <dsp:cNvSpPr/>
      </dsp:nvSpPr>
      <dsp:spPr>
        <a:xfrm>
          <a:off x="263" y="1572745"/>
          <a:ext cx="1850935" cy="24971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1" tIns="182831" rIns="182831" bIns="18283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Analyse</a:t>
          </a:r>
          <a:r>
            <a:rPr lang="en-US" sz="1400" kern="1200" dirty="0"/>
            <a:t> the different types of content hosted on the Netflix platform.</a:t>
          </a:r>
        </a:p>
      </dsp:txBody>
      <dsp:txXfrm>
        <a:off x="263" y="1572745"/>
        <a:ext cx="1850935" cy="2497113"/>
      </dsp:txXfrm>
    </dsp:sp>
    <dsp:sp modelId="{01F54643-DDA4-A64E-8C00-3079452D80CA}">
      <dsp:nvSpPr>
        <dsp:cNvPr id="0" name=""/>
        <dsp:cNvSpPr/>
      </dsp:nvSpPr>
      <dsp:spPr>
        <a:xfrm>
          <a:off x="1959198" y="1017464"/>
          <a:ext cx="1850935" cy="555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5" tIns="146265" rIns="146265" bIns="14626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Derive</a:t>
          </a:r>
        </a:p>
      </dsp:txBody>
      <dsp:txXfrm>
        <a:off x="1959198" y="1017464"/>
        <a:ext cx="1850935" cy="555280"/>
      </dsp:txXfrm>
    </dsp:sp>
    <dsp:sp modelId="{4646B535-F103-A042-978C-40A4BD14B81D}">
      <dsp:nvSpPr>
        <dsp:cNvPr id="0" name=""/>
        <dsp:cNvSpPr/>
      </dsp:nvSpPr>
      <dsp:spPr>
        <a:xfrm>
          <a:off x="1959198" y="1572745"/>
          <a:ext cx="1850935" cy="24971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1" tIns="182831" rIns="182831" bIns="18283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Derive popular content based on various attributes.</a:t>
          </a:r>
        </a:p>
      </dsp:txBody>
      <dsp:txXfrm>
        <a:off x="1959198" y="1572745"/>
        <a:ext cx="1850935" cy="2497113"/>
      </dsp:txXfrm>
    </dsp:sp>
    <dsp:sp modelId="{DE132222-9B9A-EA46-9655-E122B56E774F}">
      <dsp:nvSpPr>
        <dsp:cNvPr id="0" name=""/>
        <dsp:cNvSpPr/>
      </dsp:nvSpPr>
      <dsp:spPr>
        <a:xfrm>
          <a:off x="3918133" y="1017464"/>
          <a:ext cx="1850935" cy="555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5" tIns="146265" rIns="146265" bIns="14626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Explore</a:t>
          </a:r>
        </a:p>
      </dsp:txBody>
      <dsp:txXfrm>
        <a:off x="3918133" y="1017464"/>
        <a:ext cx="1850935" cy="555280"/>
      </dsp:txXfrm>
    </dsp:sp>
    <dsp:sp modelId="{8BDC03BD-9D2E-5244-AF08-8847ADC3A7A6}">
      <dsp:nvSpPr>
        <dsp:cNvPr id="0" name=""/>
        <dsp:cNvSpPr/>
      </dsp:nvSpPr>
      <dsp:spPr>
        <a:xfrm>
          <a:off x="3918133" y="1572745"/>
          <a:ext cx="1850935" cy="24971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1" tIns="182831" rIns="182831" bIns="18283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 Covid impact on new content launch.</a:t>
          </a:r>
        </a:p>
      </dsp:txBody>
      <dsp:txXfrm>
        <a:off x="3918133" y="1572745"/>
        <a:ext cx="1850935" cy="2497113"/>
      </dsp:txXfrm>
    </dsp:sp>
    <dsp:sp modelId="{3BA5BCB0-87F7-A844-82BC-37848CFA7E89}">
      <dsp:nvSpPr>
        <dsp:cNvPr id="0" name=""/>
        <dsp:cNvSpPr/>
      </dsp:nvSpPr>
      <dsp:spPr>
        <a:xfrm>
          <a:off x="5877068" y="1017464"/>
          <a:ext cx="1850935" cy="555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65" tIns="146265" rIns="146265" bIns="14626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Determine</a:t>
          </a:r>
        </a:p>
      </dsp:txBody>
      <dsp:txXfrm>
        <a:off x="5877068" y="1017464"/>
        <a:ext cx="1850935" cy="555280"/>
      </dsp:txXfrm>
    </dsp:sp>
    <dsp:sp modelId="{C287051E-B25A-2C48-9CAA-ED846582EC40}">
      <dsp:nvSpPr>
        <dsp:cNvPr id="0" name=""/>
        <dsp:cNvSpPr/>
      </dsp:nvSpPr>
      <dsp:spPr>
        <a:xfrm>
          <a:off x="5877068" y="1572745"/>
          <a:ext cx="1850935" cy="24971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1" tIns="182831" rIns="182831" bIns="18283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the top-voted content amongst viewers and movie aficionados.</a:t>
          </a:r>
        </a:p>
      </dsp:txBody>
      <dsp:txXfrm>
        <a:off x="5877068" y="1572745"/>
        <a:ext cx="1850935" cy="2497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DD6E0-6560-2B4A-B71D-DF07421FC7EA}">
      <dsp:nvSpPr>
        <dsp:cNvPr id="0" name=""/>
        <dsp:cNvSpPr/>
      </dsp:nvSpPr>
      <dsp:spPr>
        <a:xfrm>
          <a:off x="0" y="46497"/>
          <a:ext cx="7832530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are the criteria for best selling movie/series types?</a:t>
          </a:r>
        </a:p>
      </dsp:txBody>
      <dsp:txXfrm>
        <a:off x="29271" y="75768"/>
        <a:ext cx="7773988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E7D3-495C-6446-9319-E4C697E7A93E}">
      <dsp:nvSpPr>
        <dsp:cNvPr id="0" name=""/>
        <dsp:cNvSpPr/>
      </dsp:nvSpPr>
      <dsp:spPr>
        <a:xfrm>
          <a:off x="0" y="1262430"/>
          <a:ext cx="7315200" cy="126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consists of different attributes such as Title, Classification of the content namely Movies or Series, Scores and Votes, Viewer ratings etc.</a:t>
          </a:r>
        </a:p>
      </dsp:txBody>
      <dsp:txXfrm>
        <a:off x="61741" y="1324171"/>
        <a:ext cx="7191718" cy="1141288"/>
      </dsp:txXfrm>
    </dsp:sp>
    <dsp:sp modelId="{7E8030F1-E7B8-854D-A611-9C5573D60F3B}">
      <dsp:nvSpPr>
        <dsp:cNvPr id="0" name=""/>
        <dsp:cNvSpPr/>
      </dsp:nvSpPr>
      <dsp:spPr>
        <a:xfrm>
          <a:off x="0" y="2682888"/>
          <a:ext cx="7315200" cy="126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 link - https://www.kaggle.com/datasets/syedmubarak/netflix-dataset-latest-2021</a:t>
          </a:r>
        </a:p>
      </dsp:txBody>
      <dsp:txXfrm>
        <a:off x="61741" y="2744629"/>
        <a:ext cx="7191718" cy="1141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397A3-6909-5C49-9FCC-5533448C5BB6}">
      <dsp:nvSpPr>
        <dsp:cNvPr id="0" name=""/>
        <dsp:cNvSpPr/>
      </dsp:nvSpPr>
      <dsp:spPr>
        <a:xfrm>
          <a:off x="3840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Movies/Series</a:t>
          </a:r>
        </a:p>
      </dsp:txBody>
      <dsp:txXfrm>
        <a:off x="178197" y="2292102"/>
        <a:ext cx="841869" cy="841869"/>
      </dsp:txXfrm>
    </dsp:sp>
    <dsp:sp modelId="{E8601132-0F89-D646-BBFF-67C8564110A3}">
      <dsp:nvSpPr>
        <dsp:cNvPr id="0" name=""/>
        <dsp:cNvSpPr/>
      </dsp:nvSpPr>
      <dsp:spPr>
        <a:xfrm>
          <a:off x="956307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Boxoffice</a:t>
          </a:r>
          <a:endParaRPr lang="en-US" sz="900" kern="1200" dirty="0"/>
        </a:p>
      </dsp:txBody>
      <dsp:txXfrm>
        <a:off x="1130664" y="2292102"/>
        <a:ext cx="841869" cy="841869"/>
      </dsp:txXfrm>
    </dsp:sp>
    <dsp:sp modelId="{7E424E0C-1994-3843-818A-BD7260CCE1B7}">
      <dsp:nvSpPr>
        <dsp:cNvPr id="0" name=""/>
        <dsp:cNvSpPr/>
      </dsp:nvSpPr>
      <dsp:spPr>
        <a:xfrm>
          <a:off x="1908774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IMDb Rating</a:t>
          </a:r>
        </a:p>
      </dsp:txBody>
      <dsp:txXfrm>
        <a:off x="2083131" y="2292102"/>
        <a:ext cx="841869" cy="841869"/>
      </dsp:txXfrm>
    </dsp:sp>
    <dsp:sp modelId="{2F6894CF-42D4-AE47-A072-A409CE49CBAE}">
      <dsp:nvSpPr>
        <dsp:cNvPr id="0" name=""/>
        <dsp:cNvSpPr/>
      </dsp:nvSpPr>
      <dsp:spPr>
        <a:xfrm>
          <a:off x="2861240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View Rating</a:t>
          </a:r>
        </a:p>
      </dsp:txBody>
      <dsp:txXfrm>
        <a:off x="3035597" y="2292102"/>
        <a:ext cx="841869" cy="841869"/>
      </dsp:txXfrm>
    </dsp:sp>
    <dsp:sp modelId="{174FE629-147B-5D43-9211-2D608252D3DF}">
      <dsp:nvSpPr>
        <dsp:cNvPr id="0" name=""/>
        <dsp:cNvSpPr/>
      </dsp:nvSpPr>
      <dsp:spPr>
        <a:xfrm>
          <a:off x="3813707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Popular Directors</a:t>
          </a:r>
        </a:p>
      </dsp:txBody>
      <dsp:txXfrm>
        <a:off x="3988064" y="2292102"/>
        <a:ext cx="841869" cy="841869"/>
      </dsp:txXfrm>
    </dsp:sp>
    <dsp:sp modelId="{EDE64990-DA53-C942-877B-CD02101B3A9B}">
      <dsp:nvSpPr>
        <dsp:cNvPr id="0" name=""/>
        <dsp:cNvSpPr/>
      </dsp:nvSpPr>
      <dsp:spPr>
        <a:xfrm>
          <a:off x="4766174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Top Movies</a:t>
          </a:r>
        </a:p>
      </dsp:txBody>
      <dsp:txXfrm>
        <a:off x="4940531" y="2292102"/>
        <a:ext cx="841869" cy="841869"/>
      </dsp:txXfrm>
    </dsp:sp>
    <dsp:sp modelId="{22D1A454-E352-7840-A71E-8A3587A5F59F}">
      <dsp:nvSpPr>
        <dsp:cNvPr id="0" name=""/>
        <dsp:cNvSpPr/>
      </dsp:nvSpPr>
      <dsp:spPr>
        <a:xfrm>
          <a:off x="5718641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Top Series</a:t>
          </a:r>
        </a:p>
      </dsp:txBody>
      <dsp:txXfrm>
        <a:off x="5892998" y="2292102"/>
        <a:ext cx="841869" cy="841869"/>
      </dsp:txXfrm>
    </dsp:sp>
    <dsp:sp modelId="{F68B7C2B-04FD-5E4B-A313-B406031BAEED}">
      <dsp:nvSpPr>
        <dsp:cNvPr id="0" name=""/>
        <dsp:cNvSpPr/>
      </dsp:nvSpPr>
      <dsp:spPr>
        <a:xfrm>
          <a:off x="6671107" y="2117745"/>
          <a:ext cx="1190583" cy="11905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5522" tIns="11430" rIns="65522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Runtime</a:t>
          </a:r>
        </a:p>
      </dsp:txBody>
      <dsp:txXfrm>
        <a:off x="6845464" y="2292102"/>
        <a:ext cx="841869" cy="841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6A6E7-C04F-B840-A6CC-68D709138E01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5513A-D8A9-0648-BDE4-13DCBE5AC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15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3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8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</a:t>
            </a:r>
            <a:r>
              <a:rPr lang="en-US" dirty="0"/>
              <a:t> Standing on a Million Lives PG 795 Aliens R 1015 Worlds Most Wanted PG-13 2895 The Hateful Eight: Extended Version R 7444 Monty Pythons </a:t>
            </a:r>
            <a:r>
              <a:rPr lang="en-US" dirty="0" err="1"/>
              <a:t>Fliegender</a:t>
            </a:r>
            <a:r>
              <a:rPr lang="en-US" dirty="0"/>
              <a:t> </a:t>
            </a:r>
            <a:r>
              <a:rPr lang="en-US" dirty="0" err="1"/>
              <a:t>Zirkus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1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OTT platform? </a:t>
            </a:r>
          </a:p>
          <a:p>
            <a:r>
              <a:rPr lang="en-US" dirty="0"/>
              <a:t>	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 stands for 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The Top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and refers to any streaming service that delivers content over the internet. The service is delivered “over the top” of another platform, hence the moniker.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outbreak of COVID-19 various lockdown policies around the world, OTT has become one of the few remaining – but much-needed – sources of entertainment these days. This explains its explosive growth in the recent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5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7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513A-D8A9-0648-BDE4-13DCBE5AC5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0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9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8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2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4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4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3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2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3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9BCBCD-41E0-DD49-87C4-A7573E70279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D9AEA7A-7DC0-6D44-B9EA-439E4212C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D691-B7CB-3175-EA10-D9BDB84B5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Science Engineering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C6794-3BA2-171C-3ED7-5A9D4A56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Netflix Data Analysis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8DDE-E236-D5A8-466F-D3909A84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Audience Rating (IMDb Score)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23EE-FBDE-BFA1-513A-805AC0ED9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15234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Average content rating:</a:t>
            </a:r>
          </a:p>
          <a:p>
            <a:pPr lvl="1"/>
            <a:r>
              <a:rPr lang="en-US" dirty="0"/>
              <a:t>Movies: Between 6.5 to 7.5</a:t>
            </a:r>
          </a:p>
          <a:p>
            <a:pPr lvl="1"/>
            <a:r>
              <a:rPr lang="en-US" dirty="0"/>
              <a:t>Series: Between  7 to 8</a:t>
            </a:r>
          </a:p>
          <a:p>
            <a:r>
              <a:rPr lang="en-US" dirty="0"/>
              <a:t>Content with audience rating of 6.0 and below are identified as outliers here and removed.</a:t>
            </a:r>
          </a:p>
          <a:p>
            <a:r>
              <a:rPr lang="en-US" dirty="0"/>
              <a:t>However, content above rating of 8.5 are retained as these are marked as highly rated.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D9852-8DA1-B500-AE7E-C9826714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07" y="3073580"/>
            <a:ext cx="3928060" cy="2651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D4C60-486E-80AB-4D5C-68C90848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668" y="3073580"/>
            <a:ext cx="4112618" cy="26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847C-C906-BB4D-FEAA-E21713BB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Score vs. </a:t>
            </a:r>
            <a:r>
              <a:rPr lang="en-US" dirty="0" err="1"/>
              <a:t>Boxoffice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56FD3-A11B-F499-8C16-E3954A36C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6866465" cy="2310892"/>
          </a:xfrm>
        </p:spPr>
        <p:txBody>
          <a:bodyPr/>
          <a:lstStyle/>
          <a:p>
            <a:r>
              <a:rPr lang="en-US" dirty="0"/>
              <a:t>Higher the IMDb Score = Higher the </a:t>
            </a:r>
            <a:r>
              <a:rPr lang="en-US" dirty="0" err="1"/>
              <a:t>Boxoffice</a:t>
            </a:r>
            <a:r>
              <a:rPr lang="en-US" dirty="0"/>
              <a:t> collection</a:t>
            </a:r>
          </a:p>
          <a:p>
            <a:r>
              <a:rPr lang="en-US" dirty="0"/>
              <a:t>Concentrated around &gt;6 IMDb rating and above $100M and $300M </a:t>
            </a:r>
            <a:r>
              <a:rPr lang="en-US" dirty="0" err="1"/>
              <a:t>Boxoffice</a:t>
            </a:r>
            <a:r>
              <a:rPr lang="en-US" dirty="0"/>
              <a:t>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89534-DFAF-BFC2-CD19-68D827C9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66" y="2751665"/>
            <a:ext cx="4830267" cy="358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E5D4-122D-7164-388E-7B349E8D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Rating vs View Rating vs Runtime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7AAFC-E587-B2E2-E8EA-F845FA26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038863" cy="5120640"/>
          </a:xfrm>
        </p:spPr>
        <p:txBody>
          <a:bodyPr/>
          <a:lstStyle/>
          <a:p>
            <a:r>
              <a:rPr lang="en-US" dirty="0"/>
              <a:t>Year considered: 2018 to 2022 to be relevant to current trends</a:t>
            </a:r>
          </a:p>
          <a:p>
            <a:r>
              <a:rPr lang="en-US" dirty="0"/>
              <a:t>IMDb Votes considered: ++ 100K votes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B731D-9A9E-8503-E087-68ECCB3C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31" y="993973"/>
            <a:ext cx="4276337" cy="2726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9AC2A-B6EE-990E-42E6-337B1EDA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588" y="3621402"/>
            <a:ext cx="4441421" cy="27961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035DB1-4FB8-5675-3E6D-8655CD3FCC07}"/>
              </a:ext>
            </a:extLst>
          </p:cNvPr>
          <p:cNvSpPr/>
          <p:nvPr/>
        </p:nvSpPr>
        <p:spPr>
          <a:xfrm>
            <a:off x="7907602" y="6287409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Runtime vs IMDb Votes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D6554-2141-52DB-E81A-0A2E17243219}"/>
              </a:ext>
            </a:extLst>
          </p:cNvPr>
          <p:cNvSpPr/>
          <p:nvPr/>
        </p:nvSpPr>
        <p:spPr>
          <a:xfrm>
            <a:off x="7716524" y="494776"/>
            <a:ext cx="3126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View Rating vs IMDb Votes</a:t>
            </a:r>
          </a:p>
        </p:txBody>
      </p:sp>
    </p:spTree>
    <p:extLst>
      <p:ext uri="{BB962C8B-B14F-4D97-AF65-F5344CB8AC3E}">
        <p14:creationId xmlns:p14="http://schemas.microsoft.com/office/powerpoint/2010/main" val="34915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E5D4-122D-7164-388E-7B349E8D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7AAFC-E587-B2E2-E8EA-F845FA26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5900374" cy="5120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Scope to include more Series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Significant impact on content database due Covid-19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Most watched content is rated R, PG-13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Higher the IMDb score indicates higher </a:t>
            </a:r>
            <a:r>
              <a:rPr lang="en-US" dirty="0" err="1"/>
              <a:t>Boxoffice</a:t>
            </a:r>
            <a:r>
              <a:rPr lang="en-US" dirty="0"/>
              <a:t> collection which in turn could boost viewership.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Runtime impacts viewership.</a:t>
            </a:r>
          </a:p>
        </p:txBody>
      </p:sp>
    </p:spTree>
    <p:extLst>
      <p:ext uri="{BB962C8B-B14F-4D97-AF65-F5344CB8AC3E}">
        <p14:creationId xmlns:p14="http://schemas.microsoft.com/office/powerpoint/2010/main" val="3912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8AD4-5659-4CB0-EC14-903FC9B5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EDB1-154E-DD3F-9D34-06A44E73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-353218"/>
            <a:ext cx="7315200" cy="2719495"/>
          </a:xfrm>
        </p:spPr>
        <p:txBody>
          <a:bodyPr>
            <a:normAutofit/>
          </a:bodyPr>
          <a:lstStyle/>
          <a:p>
            <a:r>
              <a:rPr lang="en-US" dirty="0"/>
              <a:t>Based on the Key Findings, viewers prefer:</a:t>
            </a:r>
          </a:p>
          <a:p>
            <a:pPr lvl="1"/>
            <a:r>
              <a:rPr lang="en-US" dirty="0"/>
              <a:t>Runtime of 1-2 hours (over 30 minute or &gt; 2 hours)</a:t>
            </a:r>
          </a:p>
          <a:p>
            <a:pPr lvl="1"/>
            <a:r>
              <a:rPr lang="en-US" dirty="0"/>
              <a:t>Rating: R – Restricted, PG-13 (over other viewer ratings)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0A03C4-1C0C-D251-E450-CA3871EA8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77800"/>
              </p:ext>
            </p:extLst>
          </p:nvPr>
        </p:nvGraphicFramePr>
        <p:xfrm>
          <a:off x="5546924" y="1744475"/>
          <a:ext cx="5273476" cy="229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114">
                  <a:extLst>
                    <a:ext uri="{9D8B030D-6E8A-4147-A177-3AD203B41FA5}">
                      <a16:colId xmlns:a16="http://schemas.microsoft.com/office/drawing/2014/main" val="2015874589"/>
                    </a:ext>
                  </a:extLst>
                </a:gridCol>
                <a:gridCol w="907778">
                  <a:extLst>
                    <a:ext uri="{9D8B030D-6E8A-4147-A177-3AD203B41FA5}">
                      <a16:colId xmlns:a16="http://schemas.microsoft.com/office/drawing/2014/main" val="263839578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3020734834"/>
                    </a:ext>
                  </a:extLst>
                </a:gridCol>
                <a:gridCol w="917232">
                  <a:extLst>
                    <a:ext uri="{9D8B030D-6E8A-4147-A177-3AD203B41FA5}">
                      <a16:colId xmlns:a16="http://schemas.microsoft.com/office/drawing/2014/main" val="2128732958"/>
                    </a:ext>
                  </a:extLst>
                </a:gridCol>
                <a:gridCol w="1005815">
                  <a:extLst>
                    <a:ext uri="{9D8B030D-6E8A-4147-A177-3AD203B41FA5}">
                      <a16:colId xmlns:a16="http://schemas.microsoft.com/office/drawing/2014/main" val="3680604957"/>
                    </a:ext>
                  </a:extLst>
                </a:gridCol>
              </a:tblGrid>
              <a:tr h="3037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IMDb Votes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View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887588"/>
                  </a:ext>
                </a:extLst>
              </a:tr>
              <a:tr h="303798">
                <a:tc>
                  <a:txBody>
                    <a:bodyPr/>
                    <a:lstStyle/>
                    <a:p>
                      <a:r>
                        <a:rPr lang="en-US" sz="1050" dirty="0"/>
                        <a:t>Quentin Tarantino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1831004.0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575132"/>
                  </a:ext>
                </a:extLst>
              </a:tr>
              <a:tr h="303798">
                <a:tc>
                  <a:txBody>
                    <a:bodyPr/>
                    <a:lstStyle/>
                    <a:p>
                      <a:r>
                        <a:rPr lang="en-US" sz="1050" dirty="0"/>
                        <a:t>James Cameron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996880.0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z-Cyrl-AZ" sz="1050" dirty="0"/>
                        <a:t>Честное пионерское 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1 - 2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313185"/>
                  </a:ext>
                </a:extLst>
              </a:tr>
              <a:tr h="303798">
                <a:tc>
                  <a:txBody>
                    <a:bodyPr/>
                    <a:lstStyle/>
                    <a:p>
                      <a:r>
                        <a:rPr lang="en-US" sz="1050" dirty="0"/>
                        <a:t>Todd Phillips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951938.0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1 - 2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670696"/>
                  </a:ext>
                </a:extLst>
              </a:tr>
              <a:tr h="303798">
                <a:tc>
                  <a:txBody>
                    <a:bodyPr/>
                    <a:lstStyle/>
                    <a:p>
                      <a:r>
                        <a:rPr lang="en-US" sz="1050" dirty="0"/>
                        <a:t>David Fincher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863582.0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Girls Revenge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PG-13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1 - 2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028084"/>
                  </a:ext>
                </a:extLst>
              </a:tr>
              <a:tr h="278303">
                <a:tc>
                  <a:txBody>
                    <a:bodyPr/>
                    <a:lstStyle/>
                    <a:p>
                      <a:r>
                        <a:rPr lang="en-US" sz="1050" dirty="0"/>
                        <a:t>Steven Spielberg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837936.0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Me &amp; You vs The World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1 - 2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92630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4B096C9-244E-B82A-5F87-ADF1A373B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36524"/>
              </p:ext>
            </p:extLst>
          </p:nvPr>
        </p:nvGraphicFramePr>
        <p:xfrm>
          <a:off x="5546925" y="4125356"/>
          <a:ext cx="5273475" cy="216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997">
                  <a:extLst>
                    <a:ext uri="{9D8B030D-6E8A-4147-A177-3AD203B41FA5}">
                      <a16:colId xmlns:a16="http://schemas.microsoft.com/office/drawing/2014/main" val="2015874589"/>
                    </a:ext>
                  </a:extLst>
                </a:gridCol>
                <a:gridCol w="1059407">
                  <a:extLst>
                    <a:ext uri="{9D8B030D-6E8A-4147-A177-3AD203B41FA5}">
                      <a16:colId xmlns:a16="http://schemas.microsoft.com/office/drawing/2014/main" val="263839578"/>
                    </a:ext>
                  </a:extLst>
                </a:gridCol>
                <a:gridCol w="1705462">
                  <a:extLst>
                    <a:ext uri="{9D8B030D-6E8A-4147-A177-3AD203B41FA5}">
                      <a16:colId xmlns:a16="http://schemas.microsoft.com/office/drawing/2014/main" val="3020734834"/>
                    </a:ext>
                  </a:extLst>
                </a:gridCol>
                <a:gridCol w="1139609">
                  <a:extLst>
                    <a:ext uri="{9D8B030D-6E8A-4147-A177-3AD203B41FA5}">
                      <a16:colId xmlns:a16="http://schemas.microsoft.com/office/drawing/2014/main" val="2128732958"/>
                    </a:ext>
                  </a:extLst>
                </a:gridCol>
              </a:tblGrid>
              <a:tr h="4152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IMDb Votes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View 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887588"/>
                  </a:ext>
                </a:extLst>
              </a:tr>
              <a:tr h="256869">
                <a:tc>
                  <a:txBody>
                    <a:bodyPr/>
                    <a:lstStyle/>
                    <a:p>
                      <a:r>
                        <a:rPr lang="en-US" sz="1050" dirty="0"/>
                        <a:t>George Lucas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733336.0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Im</a:t>
                      </a:r>
                      <a:r>
                        <a:rPr lang="en-US" sz="1050" dirty="0"/>
                        <a:t> Standing on a Million Lives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75132"/>
                  </a:ext>
                </a:extLst>
              </a:tr>
              <a:tr h="256869">
                <a:tc>
                  <a:txBody>
                    <a:bodyPr/>
                    <a:lstStyle/>
                    <a:p>
                      <a:r>
                        <a:rPr lang="en-US" sz="1050" dirty="0"/>
                        <a:t>James Cameron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654147.0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Aliens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13185"/>
                  </a:ext>
                </a:extLst>
              </a:tr>
              <a:tr h="256869">
                <a:tc>
                  <a:txBody>
                    <a:bodyPr/>
                    <a:lstStyle/>
                    <a:p>
                      <a:r>
                        <a:rPr lang="en-US" sz="1050" dirty="0"/>
                        <a:t>Marc Forster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602843.0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Worlds Most Wanted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PG-13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0696"/>
                  </a:ext>
                </a:extLst>
              </a:tr>
              <a:tr h="373697">
                <a:tc>
                  <a:txBody>
                    <a:bodyPr/>
                    <a:lstStyle/>
                    <a:p>
                      <a:r>
                        <a:rPr lang="en-US" sz="1050" dirty="0"/>
                        <a:t>Quentin Tarantino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520333.0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The Hateful Eight: Extended Version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28084"/>
                  </a:ext>
                </a:extLst>
              </a:tr>
              <a:tr h="373697">
                <a:tc>
                  <a:txBody>
                    <a:bodyPr/>
                    <a:lstStyle/>
                    <a:p>
                      <a:r>
                        <a:rPr lang="en-US" sz="1050" dirty="0"/>
                        <a:t>Terry Gilliam, Terry Jones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502049.0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Monty Pythons </a:t>
                      </a:r>
                      <a:r>
                        <a:rPr lang="en-US" sz="1050" dirty="0" err="1"/>
                        <a:t>Fliegender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Zirkus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9263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3A2987-A1BE-2FB8-8EF4-E6358BB853E9}"/>
              </a:ext>
            </a:extLst>
          </p:cNvPr>
          <p:cNvSpPr txBox="1"/>
          <p:nvPr/>
        </p:nvSpPr>
        <p:spPr>
          <a:xfrm>
            <a:off x="4072473" y="2943912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Movies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5E91E-E9F4-369F-39C6-9E872B4EF361}"/>
              </a:ext>
            </a:extLst>
          </p:cNvPr>
          <p:cNvSpPr txBox="1"/>
          <p:nvPr/>
        </p:nvSpPr>
        <p:spPr>
          <a:xfrm>
            <a:off x="4125788" y="4966073"/>
            <a:ext cx="11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Series</a:t>
            </a:r>
          </a:p>
        </p:txBody>
      </p:sp>
    </p:spTree>
    <p:extLst>
      <p:ext uri="{BB962C8B-B14F-4D97-AF65-F5344CB8AC3E}">
        <p14:creationId xmlns:p14="http://schemas.microsoft.com/office/powerpoint/2010/main" val="5113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32EF25-BD4D-B466-E71A-560F55253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E5D4-122D-7164-388E-7B349E8D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Boxoffice Collection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0BF956-0481-9335-168B-B9D21258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2867" y="1839174"/>
            <a:ext cx="8282373" cy="4673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E5B6F-3383-7E40-139D-04308B6D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75" y="3619542"/>
            <a:ext cx="8007955" cy="452924"/>
          </a:xfrm>
          <a:prstGeom prst="rect">
            <a:avLst/>
          </a:prstGeom>
        </p:spPr>
      </p:pic>
      <p:pic>
        <p:nvPicPr>
          <p:cNvPr id="1028" name="Picture 4" descr="10 Things You Didn't know About Titanic(Movie) - YouTube">
            <a:extLst>
              <a:ext uri="{FF2B5EF4-FFF2-40B4-BE49-F238E27FC236}">
                <a16:creationId xmlns:a16="http://schemas.microsoft.com/office/drawing/2014/main" id="{5C8A3D8F-7181-9B1C-8BFF-5030B1D4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52" y="4280200"/>
            <a:ext cx="3298509" cy="18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age 24 review | Den of Geek">
            <a:extLst>
              <a:ext uri="{FF2B5EF4-FFF2-40B4-BE49-F238E27FC236}">
                <a16:creationId xmlns:a16="http://schemas.microsoft.com/office/drawing/2014/main" id="{B9F47654-7E3B-3418-AE01-6FA9EA48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16" y="4276436"/>
            <a:ext cx="1859175" cy="18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13986-6348-B5A4-FA33-D6ABF7A1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Report Summary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3237-C3FD-0AB6-5042-5B8EFCA67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sz="1300" b="1"/>
              <a:t>Importing Python Libraries/Statements</a:t>
            </a:r>
            <a:endParaRPr lang="en-US" sz="1300"/>
          </a:p>
          <a:p>
            <a:r>
              <a:rPr lang="en-US" sz="1300" b="1"/>
              <a:t>Reading the Netflix dataset</a:t>
            </a:r>
            <a:endParaRPr lang="en-US" sz="1300"/>
          </a:p>
          <a:p>
            <a:r>
              <a:rPr lang="en-US" sz="1300" b="1" err="1"/>
              <a:t>Analysing</a:t>
            </a:r>
            <a:r>
              <a:rPr lang="en-US" sz="1300" b="1"/>
              <a:t> the Original Dataset:</a:t>
            </a:r>
            <a:endParaRPr lang="en-US" sz="1300"/>
          </a:p>
          <a:p>
            <a:pPr lvl="1"/>
            <a:r>
              <a:rPr lang="en-US" sz="1300"/>
              <a:t>Understanding Basic information and stats about the dataset</a:t>
            </a:r>
          </a:p>
          <a:p>
            <a:pPr lvl="1"/>
            <a:r>
              <a:rPr lang="en-US" sz="1300"/>
              <a:t>Identifying Outliers and Null values</a:t>
            </a:r>
          </a:p>
          <a:p>
            <a:r>
              <a:rPr lang="en-US" sz="1300" b="1"/>
              <a:t>Cleaning the Original Dataset:</a:t>
            </a:r>
            <a:endParaRPr lang="en-US" sz="1300"/>
          </a:p>
          <a:p>
            <a:pPr lvl="1"/>
            <a:r>
              <a:rPr lang="en-US" sz="1300"/>
              <a:t>Deleting irrelevant columns.</a:t>
            </a:r>
          </a:p>
          <a:p>
            <a:pPr lvl="1"/>
            <a:r>
              <a:rPr lang="en-US" sz="1300"/>
              <a:t>Cleaning individual columns.</a:t>
            </a:r>
          </a:p>
          <a:p>
            <a:pPr lvl="1"/>
            <a:r>
              <a:rPr lang="en-US" sz="1300"/>
              <a:t>Removing Null values.</a:t>
            </a:r>
          </a:p>
          <a:p>
            <a:pPr lvl="1"/>
            <a:r>
              <a:rPr lang="en-US" sz="1300"/>
              <a:t>Removing Outliers</a:t>
            </a:r>
          </a:p>
          <a:p>
            <a:r>
              <a:rPr lang="en-US" sz="1300" b="1"/>
              <a:t>Data Visualization:</a:t>
            </a:r>
            <a:endParaRPr lang="en-US" sz="1300"/>
          </a:p>
          <a:p>
            <a:pPr lvl="1"/>
            <a:r>
              <a:rPr lang="en-US" sz="1300"/>
              <a:t>Using Pie Chart, Box Plot, Scatter Plot, Line Chart, Density Plot, Bar Graph</a:t>
            </a:r>
          </a:p>
          <a:p>
            <a:pPr lvl="1"/>
            <a:r>
              <a:rPr lang="en-US" sz="1300"/>
              <a:t>Using </a:t>
            </a:r>
            <a:r>
              <a:rPr lang="en-US" sz="1300" err="1"/>
              <a:t>Visualisation</a:t>
            </a:r>
            <a:r>
              <a:rPr lang="en-US" sz="1300"/>
              <a:t> technique to find correlations between attributes.</a:t>
            </a:r>
          </a:p>
          <a:p>
            <a:pPr lvl="1"/>
            <a:r>
              <a:rPr lang="en-US" sz="1300"/>
              <a:t>Movie and Series, View Rating, Popularity based on Votes and Scores</a:t>
            </a:r>
          </a:p>
          <a:p>
            <a:r>
              <a:rPr lang="en-US" sz="1300" b="1"/>
              <a:t>Interpretation</a:t>
            </a:r>
            <a:endParaRPr lang="en-US" sz="1300"/>
          </a:p>
          <a:p>
            <a:pPr lvl="1"/>
            <a:r>
              <a:rPr lang="en-US" sz="1300"/>
              <a:t>Characteristics of Best Selling Movies/Series</a:t>
            </a:r>
          </a:p>
          <a:p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32F9-F7BA-71B3-5C23-B8ACF421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2A573AA-C6AB-0D02-CAE5-FAB55E4BC5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24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r Complete Guide to Over-The-Top (OTT) Advertising">
            <a:extLst>
              <a:ext uri="{FF2B5EF4-FFF2-40B4-BE49-F238E27FC236}">
                <a16:creationId xmlns:a16="http://schemas.microsoft.com/office/drawing/2014/main" id="{DEDFABDF-4C3A-3117-1CCA-458B1D560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r="851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9DAB-92E0-3303-6BBB-8AD96743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Lights - Camera -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5C722-B7D6-AD5B-6DCE-A5814FF2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OTT: Over The Top” and refers to any streaming service that delivers content over the internet.</a:t>
            </a:r>
          </a:p>
          <a:p>
            <a:r>
              <a:rPr lang="en-US" sz="1600">
                <a:solidFill>
                  <a:srgbClr val="FFFFFF"/>
                </a:solidFill>
              </a:rPr>
              <a:t>Rise of the OTT era during pandemic</a:t>
            </a:r>
          </a:p>
          <a:p>
            <a:r>
              <a:rPr lang="en-US" sz="1600">
                <a:solidFill>
                  <a:srgbClr val="FFFFFF"/>
                </a:solidFill>
              </a:rPr>
              <a:t>Explosive growth in the recent years</a:t>
            </a:r>
          </a:p>
          <a:p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70BB-B740-0C90-8CA5-3D3D575F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Premise/</a:t>
            </a:r>
            <a:br>
              <a:rPr lang="en-US" dirty="0"/>
            </a:br>
            <a:r>
              <a:rPr lang="en-US" dirty="0"/>
              <a:t>Problem Statement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F197745-1EDB-9375-8A83-6E40A8179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316694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8998D00-9443-F6C3-C8DC-D41403819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903430"/>
              </p:ext>
            </p:extLst>
          </p:nvPr>
        </p:nvGraphicFramePr>
        <p:xfrm>
          <a:off x="3759896" y="5032401"/>
          <a:ext cx="7832530" cy="69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255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B5EC-499C-47CC-153A-8D7DFFB9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&amp;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B87BF9-63EE-FA6D-7F39-E3490F025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936965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3FF1-91D7-B7EB-85B8-FE3A246F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D9ACEE-DE48-0153-B814-42E5AE80B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192253"/>
              </p:ext>
            </p:extLst>
          </p:nvPr>
        </p:nvGraphicFramePr>
        <p:xfrm>
          <a:off x="3742268" y="1625600"/>
          <a:ext cx="7865532" cy="542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764CFF-9775-6FF9-AF09-603152F021B9}"/>
              </a:ext>
            </a:extLst>
          </p:cNvPr>
          <p:cNvSpPr txBox="1">
            <a:spLocks/>
          </p:cNvSpPr>
          <p:nvPr/>
        </p:nvSpPr>
        <p:spPr>
          <a:xfrm>
            <a:off x="3708402" y="1835037"/>
            <a:ext cx="7315200" cy="2589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Analyzing the content by its characteristics </a:t>
            </a:r>
          </a:p>
          <a:p>
            <a:r>
              <a:rPr lang="en-US" dirty="0"/>
              <a:t>Drawing correlations between different attributes</a:t>
            </a:r>
          </a:p>
          <a:p>
            <a:r>
              <a:rPr lang="en-US" dirty="0"/>
              <a:t>Characteristics of Netflix Content</a:t>
            </a:r>
          </a:p>
        </p:txBody>
      </p:sp>
    </p:spTree>
    <p:extLst>
      <p:ext uri="{BB962C8B-B14F-4D97-AF65-F5344CB8AC3E}">
        <p14:creationId xmlns:p14="http://schemas.microsoft.com/office/powerpoint/2010/main" val="346547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8B99-2F67-BECC-5480-C0FD7DC8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Movies vs. 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E0AC-959F-23B5-976D-AD8C9BB8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432" y="923374"/>
            <a:ext cx="4665135" cy="1582760"/>
          </a:xfrm>
        </p:spPr>
        <p:txBody>
          <a:bodyPr/>
          <a:lstStyle/>
          <a:p>
            <a:r>
              <a:rPr lang="en-US"/>
              <a:t>Total content: +9K</a:t>
            </a:r>
          </a:p>
          <a:p>
            <a:r>
              <a:rPr lang="en-US"/>
              <a:t>Movies dominate this space.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F87B5-131D-DC0A-651F-7882186A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81" y="2345268"/>
            <a:ext cx="4055636" cy="348826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85AE91-C359-2EF3-A653-10071496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4" y="2506134"/>
            <a:ext cx="3841296" cy="34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0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B349-8675-50F4-F328-BFD39A61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Year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57F1-27A6-90D8-1157-C05E37C1E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69025"/>
          </a:xfrm>
        </p:spPr>
        <p:txBody>
          <a:bodyPr>
            <a:normAutofit/>
          </a:bodyPr>
          <a:lstStyle/>
          <a:p>
            <a:r>
              <a:rPr lang="en-US" dirty="0"/>
              <a:t>Stable increase in content since the launch in 2015 until the year 2020.</a:t>
            </a:r>
          </a:p>
          <a:p>
            <a:r>
              <a:rPr lang="en-US" dirty="0"/>
              <a:t>Steep decline in content release following 2020 Covid-19 impact.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C5908-95CC-3215-0114-350AEA53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70" y="3136205"/>
            <a:ext cx="4249118" cy="290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DB601-3CB5-D9F4-21A3-5183191A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18" y="3183467"/>
            <a:ext cx="4112073" cy="27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CCD5-89BB-0225-7CCC-A571E1291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Viewer Ratings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E1E3-EA03-7791-9F09-0C95ADBD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Rates the suitability of  TV broadcasts, movies, comic books, or video games to its audience.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Number of different categories, to show which age group is suitable to view media and entertainment.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774-D694-DC66-89A2-89BA37C0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5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{1A2C41CB-43F6-994F-B2E6-8198A3E5B83F}tf10001124</Template>
  <TotalTime>11418</TotalTime>
  <Words>814</Words>
  <Application>Microsoft Office PowerPoint</Application>
  <PresentationFormat>Widescreen</PresentationFormat>
  <Paragraphs>164</Paragraphs>
  <Slides>17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Helvetica Neue</vt:lpstr>
      <vt:lpstr>Wingdings 2</vt:lpstr>
      <vt:lpstr>Frame</vt:lpstr>
      <vt:lpstr>Data Science Engineering with Python</vt:lpstr>
      <vt:lpstr>Agenda</vt:lpstr>
      <vt:lpstr>Lights - Camera - Action</vt:lpstr>
      <vt:lpstr>Premise/ Problem Statement</vt:lpstr>
      <vt:lpstr>Data Source &amp; Description</vt:lpstr>
      <vt:lpstr>Scope of Analysis</vt:lpstr>
      <vt:lpstr>Movies vs. Series</vt:lpstr>
      <vt:lpstr>Year vs. Releases</vt:lpstr>
      <vt:lpstr>Viewer Ratings</vt:lpstr>
      <vt:lpstr>Audience Rating (IMDb Score)</vt:lpstr>
      <vt:lpstr>IMDb Score vs. Boxoffice</vt:lpstr>
      <vt:lpstr>IMDB Rating vs View Rating vs Runtime</vt:lpstr>
      <vt:lpstr>Key Findings</vt:lpstr>
      <vt:lpstr>Conclusion</vt:lpstr>
      <vt:lpstr>Thank You</vt:lpstr>
      <vt:lpstr>Boxoffice Collection</vt:lpstr>
      <vt:lpstr>Report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Engineering with Python</dc:title>
  <dc:creator>Priya Mathanagopal</dc:creator>
  <cp:lastModifiedBy>Vidyalatha Natarajan, Raj Sudharshan</cp:lastModifiedBy>
  <cp:revision>9</cp:revision>
  <dcterms:created xsi:type="dcterms:W3CDTF">2022-04-22T19:09:28Z</dcterms:created>
  <dcterms:modified xsi:type="dcterms:W3CDTF">2022-07-09T02:32:06Z</dcterms:modified>
</cp:coreProperties>
</file>